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5.xml" ContentType="application/vnd.openxmlformats-officedocument.presentationml.tags+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handoutMasterIdLst>
    <p:handoutMasterId r:id="rId72"/>
  </p:handoutMasterIdLst>
  <p:sldIdLst>
    <p:sldId id="256" r:id="rId5"/>
    <p:sldId id="257" r:id="rId6"/>
    <p:sldId id="259" r:id="rId7"/>
    <p:sldId id="260" r:id="rId8"/>
    <p:sldId id="297" r:id="rId9"/>
    <p:sldId id="262" r:id="rId10"/>
    <p:sldId id="304" r:id="rId11"/>
    <p:sldId id="305" r:id="rId12"/>
    <p:sldId id="306" r:id="rId13"/>
    <p:sldId id="307" r:id="rId14"/>
    <p:sldId id="308" r:id="rId15"/>
    <p:sldId id="309" r:id="rId16"/>
    <p:sldId id="310" r:id="rId17"/>
    <p:sldId id="311" r:id="rId18"/>
    <p:sldId id="312" r:id="rId19"/>
    <p:sldId id="313" r:id="rId20"/>
    <p:sldId id="295" r:id="rId21"/>
    <p:sldId id="314" r:id="rId22"/>
    <p:sldId id="315" r:id="rId23"/>
    <p:sldId id="296" r:id="rId24"/>
    <p:sldId id="298" r:id="rId25"/>
    <p:sldId id="299" r:id="rId26"/>
    <p:sldId id="316" r:id="rId27"/>
    <p:sldId id="317" r:id="rId28"/>
    <p:sldId id="318" r:id="rId29"/>
    <p:sldId id="319" r:id="rId30"/>
    <p:sldId id="264" r:id="rId31"/>
    <p:sldId id="320" r:id="rId32"/>
    <p:sldId id="322" r:id="rId33"/>
    <p:sldId id="321" r:id="rId34"/>
    <p:sldId id="323" r:id="rId35"/>
    <p:sldId id="324" r:id="rId36"/>
    <p:sldId id="267" r:id="rId37"/>
    <p:sldId id="268" r:id="rId38"/>
    <p:sldId id="271" r:id="rId39"/>
    <p:sldId id="272" r:id="rId40"/>
    <p:sldId id="300" r:id="rId41"/>
    <p:sldId id="325" r:id="rId42"/>
    <p:sldId id="326" r:id="rId43"/>
    <p:sldId id="327" r:id="rId44"/>
    <p:sldId id="330" r:id="rId45"/>
    <p:sldId id="331" r:id="rId46"/>
    <p:sldId id="328" r:id="rId47"/>
    <p:sldId id="329" r:id="rId48"/>
    <p:sldId id="301" r:id="rId49"/>
    <p:sldId id="276" r:id="rId50"/>
    <p:sldId id="332" r:id="rId51"/>
    <p:sldId id="333" r:id="rId52"/>
    <p:sldId id="334" r:id="rId53"/>
    <p:sldId id="302" r:id="rId54"/>
    <p:sldId id="335" r:id="rId55"/>
    <p:sldId id="339" r:id="rId56"/>
    <p:sldId id="336" r:id="rId57"/>
    <p:sldId id="338" r:id="rId58"/>
    <p:sldId id="337" r:id="rId59"/>
    <p:sldId id="303" r:id="rId60"/>
    <p:sldId id="340" r:id="rId61"/>
    <p:sldId id="277" r:id="rId62"/>
    <p:sldId id="278" r:id="rId63"/>
    <p:sldId id="279" r:id="rId64"/>
    <p:sldId id="292" r:id="rId65"/>
    <p:sldId id="293" r:id="rId66"/>
    <p:sldId id="294" r:id="rId67"/>
    <p:sldId id="284" r:id="rId68"/>
    <p:sldId id="291" r:id="rId69"/>
    <p:sldId id="287" r:id="rId70"/>
  </p:sldIdLst>
  <p:sldSz cx="9144000" cy="6858000" type="screen4x3"/>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2">
          <p15:clr>
            <a:srgbClr val="A4A3A4"/>
          </p15:clr>
        </p15:guide>
        <p15:guide id="2" orient="horz" pos="825">
          <p15:clr>
            <a:srgbClr val="A4A3A4"/>
          </p15:clr>
        </p15:guide>
        <p15:guide id="3" pos="2880">
          <p15:clr>
            <a:srgbClr val="A4A3A4"/>
          </p15:clr>
        </p15:guide>
        <p15:guide id="4" pos="1584">
          <p15:clr>
            <a:srgbClr val="A4A3A4"/>
          </p15:clr>
        </p15:guide>
        <p15:guide id="5" pos="288">
          <p15:clr>
            <a:srgbClr val="A4A3A4"/>
          </p15:clr>
        </p15:guide>
        <p15:guide id="6"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emant" initials="sh" lastIdx="10" clrIdx="0"/>
  <p:cmAuthor id="1" name="m.schnorr" initials="m"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44"/>
    <a:srgbClr val="0070C0"/>
    <a:srgbClr val="557799"/>
    <a:srgbClr val="FF9900"/>
    <a:srgbClr val="AA1133"/>
    <a:srgbClr val="DE4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8" autoAdjust="0"/>
    <p:restoredTop sz="95033" autoAdjust="0"/>
  </p:normalViewPr>
  <p:slideViewPr>
    <p:cSldViewPr snapToGrid="0">
      <p:cViewPr varScale="1">
        <p:scale>
          <a:sx n="66" d="100"/>
          <a:sy n="66" d="100"/>
        </p:scale>
        <p:origin x="1336" y="272"/>
      </p:cViewPr>
      <p:guideLst>
        <p:guide orient="horz" pos="622"/>
        <p:guide orient="horz" pos="825"/>
        <p:guide pos="2880"/>
        <p:guide pos="1584"/>
        <p:guide pos="288"/>
        <p:guide pos="5472"/>
      </p:guideLst>
    </p:cSldViewPr>
  </p:slideViewPr>
  <p:notesTextViewPr>
    <p:cViewPr>
      <p:scale>
        <a:sx n="100" d="100"/>
        <a:sy n="100" d="100"/>
      </p:scale>
      <p:origin x="0" y="0"/>
    </p:cViewPr>
  </p:notesTextViewPr>
  <p:sorterViewPr>
    <p:cViewPr>
      <p:scale>
        <a:sx n="66" d="100"/>
        <a:sy n="66" d="100"/>
      </p:scale>
      <p:origin x="0" y="3180"/>
    </p:cViewPr>
  </p:sorterViewPr>
  <p:notesViewPr>
    <p:cSldViewPr snapToGrid="0">
      <p:cViewPr>
        <p:scale>
          <a:sx n="100" d="100"/>
          <a:sy n="100" d="100"/>
        </p:scale>
        <p:origin x="-1548" y="6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gs" Target="tags/tag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_rels/data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4.svg"/><Relationship Id="rId5" Type="http://schemas.openxmlformats.org/officeDocument/2006/relationships/image" Target="../media/image12.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4.svg"/><Relationship Id="rId5" Type="http://schemas.openxmlformats.org/officeDocument/2006/relationships/image" Target="../media/image12.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6AF2F-8EC9-45CF-8E5A-63C63ED2544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75B51E9-13C4-4A2D-8D52-D7E9DCB03B7D}">
      <dgm:prSet/>
      <dgm:spPr/>
      <dgm:t>
        <a:bodyPr/>
        <a:lstStyle/>
        <a:p>
          <a:r>
            <a:rPr lang="en-US"/>
            <a:t>A </a:t>
          </a:r>
          <a:r>
            <a:rPr lang="en-US" b="1"/>
            <a:t>framework</a:t>
          </a:r>
          <a:r>
            <a:rPr lang="en-US"/>
            <a:t> is a pre-built structure or skeleton that provides reusable libraries, components, and guidelines to build software applications efficiently.</a:t>
          </a:r>
        </a:p>
      </dgm:t>
    </dgm:pt>
    <dgm:pt modelId="{E8192C2B-6F5A-4156-A749-0BACBF1456E2}" type="parTrans" cxnId="{F0237E03-6827-43AA-B187-E5B27DB92BE2}">
      <dgm:prSet/>
      <dgm:spPr/>
      <dgm:t>
        <a:bodyPr/>
        <a:lstStyle/>
        <a:p>
          <a:endParaRPr lang="en-US"/>
        </a:p>
      </dgm:t>
    </dgm:pt>
    <dgm:pt modelId="{88603FB4-653D-4133-8F2E-B55D6142CC5A}" type="sibTrans" cxnId="{F0237E03-6827-43AA-B187-E5B27DB92BE2}">
      <dgm:prSet/>
      <dgm:spPr/>
      <dgm:t>
        <a:bodyPr/>
        <a:lstStyle/>
        <a:p>
          <a:endParaRPr lang="en-US"/>
        </a:p>
      </dgm:t>
    </dgm:pt>
    <dgm:pt modelId="{A382548C-4037-47F5-B24D-7A393E23A8F8}">
      <dgm:prSet/>
      <dgm:spPr/>
      <dgm:t>
        <a:bodyPr/>
        <a:lstStyle/>
        <a:p>
          <a:r>
            <a:rPr lang="en-US"/>
            <a:t>Unlike a library (where you call the code), in a </a:t>
          </a:r>
          <a:r>
            <a:rPr lang="en-US" b="1"/>
            <a:t>framework the framework calls your code</a:t>
          </a:r>
          <a:r>
            <a:rPr lang="en-US"/>
            <a:t> — this is called </a:t>
          </a:r>
          <a:r>
            <a:rPr lang="en-US" b="1"/>
            <a:t>Inversion of Control (IoC)</a:t>
          </a:r>
          <a:r>
            <a:rPr lang="en-US"/>
            <a:t>.</a:t>
          </a:r>
        </a:p>
      </dgm:t>
    </dgm:pt>
    <dgm:pt modelId="{11C21040-0DD2-4793-BA5A-162DCF13BA4A}" type="parTrans" cxnId="{380A58EA-D6AC-48CA-82CB-80278B0B167A}">
      <dgm:prSet/>
      <dgm:spPr/>
      <dgm:t>
        <a:bodyPr/>
        <a:lstStyle/>
        <a:p>
          <a:endParaRPr lang="en-US"/>
        </a:p>
      </dgm:t>
    </dgm:pt>
    <dgm:pt modelId="{306C84B8-8685-4184-B52B-DFD0B8F292E3}" type="sibTrans" cxnId="{380A58EA-D6AC-48CA-82CB-80278B0B167A}">
      <dgm:prSet/>
      <dgm:spPr/>
      <dgm:t>
        <a:bodyPr/>
        <a:lstStyle/>
        <a:p>
          <a:endParaRPr lang="en-US"/>
        </a:p>
      </dgm:t>
    </dgm:pt>
    <dgm:pt modelId="{5417FC63-E313-467C-AD7A-4E189010D728}" type="pres">
      <dgm:prSet presAssocID="{99C6AF2F-8EC9-45CF-8E5A-63C63ED25442}" presName="root" presStyleCnt="0">
        <dgm:presLayoutVars>
          <dgm:dir/>
          <dgm:resizeHandles val="exact"/>
        </dgm:presLayoutVars>
      </dgm:prSet>
      <dgm:spPr/>
    </dgm:pt>
    <dgm:pt modelId="{93F8F372-A54D-4FA4-A115-0F47602E9764}" type="pres">
      <dgm:prSet presAssocID="{975B51E9-13C4-4A2D-8D52-D7E9DCB03B7D}" presName="compNode" presStyleCnt="0"/>
      <dgm:spPr/>
    </dgm:pt>
    <dgm:pt modelId="{7A64DF15-4CEB-4076-9542-7D1A23D1CE51}" type="pres">
      <dgm:prSet presAssocID="{975B51E9-13C4-4A2D-8D52-D7E9DCB03B7D}" presName="bgRect" presStyleLbl="bgShp" presStyleIdx="0" presStyleCnt="2"/>
      <dgm:spPr/>
    </dgm:pt>
    <dgm:pt modelId="{688509DA-E410-4F09-824D-E7941D53630E}" type="pres">
      <dgm:prSet presAssocID="{975B51E9-13C4-4A2D-8D52-D7E9DCB03B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4CEC09F-2AD7-40F0-A7C4-D3671740C8C7}" type="pres">
      <dgm:prSet presAssocID="{975B51E9-13C4-4A2D-8D52-D7E9DCB03B7D}" presName="spaceRect" presStyleCnt="0"/>
      <dgm:spPr/>
    </dgm:pt>
    <dgm:pt modelId="{D129964F-294A-409F-9BAA-A15C56CDB79B}" type="pres">
      <dgm:prSet presAssocID="{975B51E9-13C4-4A2D-8D52-D7E9DCB03B7D}" presName="parTx" presStyleLbl="revTx" presStyleIdx="0" presStyleCnt="2">
        <dgm:presLayoutVars>
          <dgm:chMax val="0"/>
          <dgm:chPref val="0"/>
        </dgm:presLayoutVars>
      </dgm:prSet>
      <dgm:spPr/>
    </dgm:pt>
    <dgm:pt modelId="{DCCB90F0-36D0-4B78-9B9F-0665783B6EE4}" type="pres">
      <dgm:prSet presAssocID="{88603FB4-653D-4133-8F2E-B55D6142CC5A}" presName="sibTrans" presStyleCnt="0"/>
      <dgm:spPr/>
    </dgm:pt>
    <dgm:pt modelId="{CD8495FC-9CB0-4ADF-8E89-304D8C908C96}" type="pres">
      <dgm:prSet presAssocID="{A382548C-4037-47F5-B24D-7A393E23A8F8}" presName="compNode" presStyleCnt="0"/>
      <dgm:spPr/>
    </dgm:pt>
    <dgm:pt modelId="{94EB8687-0558-42C8-8247-2C98759362F8}" type="pres">
      <dgm:prSet presAssocID="{A382548C-4037-47F5-B24D-7A393E23A8F8}" presName="bgRect" presStyleLbl="bgShp" presStyleIdx="1" presStyleCnt="2"/>
      <dgm:spPr/>
    </dgm:pt>
    <dgm:pt modelId="{59161D4F-0CC7-4EEE-8D62-A5385F49C906}" type="pres">
      <dgm:prSet presAssocID="{A382548C-4037-47F5-B24D-7A393E23A8F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093D42E5-74BF-4F8D-9427-32F332F85EA1}" type="pres">
      <dgm:prSet presAssocID="{A382548C-4037-47F5-B24D-7A393E23A8F8}" presName="spaceRect" presStyleCnt="0"/>
      <dgm:spPr/>
    </dgm:pt>
    <dgm:pt modelId="{CE7125EA-28A8-4BD0-81D7-E34AA4F6A6B9}" type="pres">
      <dgm:prSet presAssocID="{A382548C-4037-47F5-B24D-7A393E23A8F8}" presName="parTx" presStyleLbl="revTx" presStyleIdx="1" presStyleCnt="2">
        <dgm:presLayoutVars>
          <dgm:chMax val="0"/>
          <dgm:chPref val="0"/>
        </dgm:presLayoutVars>
      </dgm:prSet>
      <dgm:spPr/>
    </dgm:pt>
  </dgm:ptLst>
  <dgm:cxnLst>
    <dgm:cxn modelId="{F0237E03-6827-43AA-B187-E5B27DB92BE2}" srcId="{99C6AF2F-8EC9-45CF-8E5A-63C63ED25442}" destId="{975B51E9-13C4-4A2D-8D52-D7E9DCB03B7D}" srcOrd="0" destOrd="0" parTransId="{E8192C2B-6F5A-4156-A749-0BACBF1456E2}" sibTransId="{88603FB4-653D-4133-8F2E-B55D6142CC5A}"/>
    <dgm:cxn modelId="{5C01826C-71C5-4D97-A28B-AB4B000E6BB6}" type="presOf" srcId="{975B51E9-13C4-4A2D-8D52-D7E9DCB03B7D}" destId="{D129964F-294A-409F-9BAA-A15C56CDB79B}" srcOrd="0" destOrd="0" presId="urn:microsoft.com/office/officeart/2018/2/layout/IconVerticalSolidList"/>
    <dgm:cxn modelId="{2FCF42DB-6FC2-40A9-8BAA-2D63C1537658}" type="presOf" srcId="{99C6AF2F-8EC9-45CF-8E5A-63C63ED25442}" destId="{5417FC63-E313-467C-AD7A-4E189010D728}" srcOrd="0" destOrd="0" presId="urn:microsoft.com/office/officeart/2018/2/layout/IconVerticalSolidList"/>
    <dgm:cxn modelId="{568465E1-66AF-4013-8728-D09D74A591EC}" type="presOf" srcId="{A382548C-4037-47F5-B24D-7A393E23A8F8}" destId="{CE7125EA-28A8-4BD0-81D7-E34AA4F6A6B9}" srcOrd="0" destOrd="0" presId="urn:microsoft.com/office/officeart/2018/2/layout/IconVerticalSolidList"/>
    <dgm:cxn modelId="{380A58EA-D6AC-48CA-82CB-80278B0B167A}" srcId="{99C6AF2F-8EC9-45CF-8E5A-63C63ED25442}" destId="{A382548C-4037-47F5-B24D-7A393E23A8F8}" srcOrd="1" destOrd="0" parTransId="{11C21040-0DD2-4793-BA5A-162DCF13BA4A}" sibTransId="{306C84B8-8685-4184-B52B-DFD0B8F292E3}"/>
    <dgm:cxn modelId="{DD144F3C-A01C-4162-8745-91B486C75E54}" type="presParOf" srcId="{5417FC63-E313-467C-AD7A-4E189010D728}" destId="{93F8F372-A54D-4FA4-A115-0F47602E9764}" srcOrd="0" destOrd="0" presId="urn:microsoft.com/office/officeart/2018/2/layout/IconVerticalSolidList"/>
    <dgm:cxn modelId="{8BD8ABD1-45BA-47D1-8334-151A9DF08542}" type="presParOf" srcId="{93F8F372-A54D-4FA4-A115-0F47602E9764}" destId="{7A64DF15-4CEB-4076-9542-7D1A23D1CE51}" srcOrd="0" destOrd="0" presId="urn:microsoft.com/office/officeart/2018/2/layout/IconVerticalSolidList"/>
    <dgm:cxn modelId="{7472F046-DF23-433F-BCCB-009F1BB02E69}" type="presParOf" srcId="{93F8F372-A54D-4FA4-A115-0F47602E9764}" destId="{688509DA-E410-4F09-824D-E7941D53630E}" srcOrd="1" destOrd="0" presId="urn:microsoft.com/office/officeart/2018/2/layout/IconVerticalSolidList"/>
    <dgm:cxn modelId="{494EDCC6-0FC1-4E4C-9B50-461E0008AC28}" type="presParOf" srcId="{93F8F372-A54D-4FA4-A115-0F47602E9764}" destId="{44CEC09F-2AD7-40F0-A7C4-D3671740C8C7}" srcOrd="2" destOrd="0" presId="urn:microsoft.com/office/officeart/2018/2/layout/IconVerticalSolidList"/>
    <dgm:cxn modelId="{2EA3EBBB-F349-43FC-A941-054FF6A391BA}" type="presParOf" srcId="{93F8F372-A54D-4FA4-A115-0F47602E9764}" destId="{D129964F-294A-409F-9BAA-A15C56CDB79B}" srcOrd="3" destOrd="0" presId="urn:microsoft.com/office/officeart/2018/2/layout/IconVerticalSolidList"/>
    <dgm:cxn modelId="{013FCB34-000B-44B2-9765-DCBC3F3C8900}" type="presParOf" srcId="{5417FC63-E313-467C-AD7A-4E189010D728}" destId="{DCCB90F0-36D0-4B78-9B9F-0665783B6EE4}" srcOrd="1" destOrd="0" presId="urn:microsoft.com/office/officeart/2018/2/layout/IconVerticalSolidList"/>
    <dgm:cxn modelId="{4A9B6EFD-DB22-480A-B793-C4F62A56778F}" type="presParOf" srcId="{5417FC63-E313-467C-AD7A-4E189010D728}" destId="{CD8495FC-9CB0-4ADF-8E89-304D8C908C96}" srcOrd="2" destOrd="0" presId="urn:microsoft.com/office/officeart/2018/2/layout/IconVerticalSolidList"/>
    <dgm:cxn modelId="{A29AF45C-C2F9-4DD3-9776-CDBCA3FBBEE7}" type="presParOf" srcId="{CD8495FC-9CB0-4ADF-8E89-304D8C908C96}" destId="{94EB8687-0558-42C8-8247-2C98759362F8}" srcOrd="0" destOrd="0" presId="urn:microsoft.com/office/officeart/2018/2/layout/IconVerticalSolidList"/>
    <dgm:cxn modelId="{022FA727-5366-46D3-8BE9-0EB73A38CFC8}" type="presParOf" srcId="{CD8495FC-9CB0-4ADF-8E89-304D8C908C96}" destId="{59161D4F-0CC7-4EEE-8D62-A5385F49C906}" srcOrd="1" destOrd="0" presId="urn:microsoft.com/office/officeart/2018/2/layout/IconVerticalSolidList"/>
    <dgm:cxn modelId="{70E62E11-576C-4EC3-AEF6-5D7B74BF1E5E}" type="presParOf" srcId="{CD8495FC-9CB0-4ADF-8E89-304D8C908C96}" destId="{093D42E5-74BF-4F8D-9427-32F332F85EA1}" srcOrd="2" destOrd="0" presId="urn:microsoft.com/office/officeart/2018/2/layout/IconVerticalSolidList"/>
    <dgm:cxn modelId="{27FF7F88-702C-47AF-8A65-6DCB407EEAC8}" type="presParOf" srcId="{CD8495FC-9CB0-4ADF-8E89-304D8C908C96}" destId="{CE7125EA-28A8-4BD0-81D7-E34AA4F6A6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AF763-E9FA-4339-8AC1-007DD014E968}"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US"/>
        </a:p>
      </dgm:t>
    </dgm:pt>
    <dgm:pt modelId="{2ECAECB6-5724-46D2-B100-10388294D745}">
      <dgm:prSet/>
      <dgm:spPr/>
      <dgm:t>
        <a:bodyPr/>
        <a:lstStyle/>
        <a:p>
          <a:r>
            <a:rPr lang="en-US" b="1"/>
            <a:t>2. IoC Container in Spring</a:t>
          </a:r>
          <a:endParaRPr lang="en-US"/>
        </a:p>
      </dgm:t>
    </dgm:pt>
    <dgm:pt modelId="{75ADF6DB-D4F1-4AA4-A9ED-12690E9AD099}" type="parTrans" cxnId="{F8C27183-1E7F-4346-8BE7-38A8B03E0E6E}">
      <dgm:prSet/>
      <dgm:spPr/>
      <dgm:t>
        <a:bodyPr/>
        <a:lstStyle/>
        <a:p>
          <a:endParaRPr lang="en-US"/>
        </a:p>
      </dgm:t>
    </dgm:pt>
    <dgm:pt modelId="{648C69A5-CCC6-4905-92EA-3F2FA448727E}" type="sibTrans" cxnId="{F8C27183-1E7F-4346-8BE7-38A8B03E0E6E}">
      <dgm:prSet/>
      <dgm:spPr/>
      <dgm:t>
        <a:bodyPr/>
        <a:lstStyle/>
        <a:p>
          <a:endParaRPr lang="en-US"/>
        </a:p>
      </dgm:t>
    </dgm:pt>
    <dgm:pt modelId="{93FC3610-CDF1-4D3F-B3E5-E150C85F3808}">
      <dgm:prSet/>
      <dgm:spPr/>
      <dgm:t>
        <a:bodyPr/>
        <a:lstStyle/>
        <a:p>
          <a:r>
            <a:rPr lang="en-US"/>
            <a:t>The </a:t>
          </a:r>
          <a:r>
            <a:rPr lang="en-US" b="1"/>
            <a:t>IoC Container</a:t>
          </a:r>
          <a:r>
            <a:rPr lang="en-US"/>
            <a:t> is the </a:t>
          </a:r>
          <a:r>
            <a:rPr lang="en-US" b="1"/>
            <a:t>core of the Spring Framework</a:t>
          </a:r>
          <a:r>
            <a:rPr lang="en-US"/>
            <a:t>.</a:t>
          </a:r>
          <a:br>
            <a:rPr lang="en-US"/>
          </a:br>
          <a:r>
            <a:rPr lang="en-US"/>
            <a:t>It:</a:t>
          </a:r>
        </a:p>
      </dgm:t>
    </dgm:pt>
    <dgm:pt modelId="{CFA07715-BC3D-4EBA-B5B8-2CA3A1F59436}" type="parTrans" cxnId="{C13316FB-2F8D-4320-980B-32B9E2BD2FF0}">
      <dgm:prSet/>
      <dgm:spPr/>
      <dgm:t>
        <a:bodyPr/>
        <a:lstStyle/>
        <a:p>
          <a:endParaRPr lang="en-US"/>
        </a:p>
      </dgm:t>
    </dgm:pt>
    <dgm:pt modelId="{DBDDC531-7714-432A-A14A-9BD59D077777}" type="sibTrans" cxnId="{C13316FB-2F8D-4320-980B-32B9E2BD2FF0}">
      <dgm:prSet/>
      <dgm:spPr/>
      <dgm:t>
        <a:bodyPr/>
        <a:lstStyle/>
        <a:p>
          <a:endParaRPr lang="en-US"/>
        </a:p>
      </dgm:t>
    </dgm:pt>
    <dgm:pt modelId="{F9FDB6F5-6AC9-4B7F-BB5D-2D6ABAF3B416}">
      <dgm:prSet/>
      <dgm:spPr/>
      <dgm:t>
        <a:bodyPr/>
        <a:lstStyle/>
        <a:p>
          <a:r>
            <a:rPr lang="en-US"/>
            <a:t>Creates objects (beans)</a:t>
          </a:r>
        </a:p>
      </dgm:t>
    </dgm:pt>
    <dgm:pt modelId="{D92C99FC-E652-482B-B3C5-15CF32CDFCF4}" type="parTrans" cxnId="{936DD501-838F-40DC-87CF-216D53F2792A}">
      <dgm:prSet/>
      <dgm:spPr/>
      <dgm:t>
        <a:bodyPr/>
        <a:lstStyle/>
        <a:p>
          <a:endParaRPr lang="en-US"/>
        </a:p>
      </dgm:t>
    </dgm:pt>
    <dgm:pt modelId="{49A5AA31-EA65-46C0-93F6-C6DD0E160F6E}" type="sibTrans" cxnId="{936DD501-838F-40DC-87CF-216D53F2792A}">
      <dgm:prSet/>
      <dgm:spPr/>
      <dgm:t>
        <a:bodyPr/>
        <a:lstStyle/>
        <a:p>
          <a:endParaRPr lang="en-US"/>
        </a:p>
      </dgm:t>
    </dgm:pt>
    <dgm:pt modelId="{F8DFCD6D-1081-437E-A905-94D538474AC2}">
      <dgm:prSet/>
      <dgm:spPr/>
      <dgm:t>
        <a:bodyPr/>
        <a:lstStyle/>
        <a:p>
          <a:r>
            <a:rPr lang="en-US"/>
            <a:t>Wires them together (Dependency Injection)</a:t>
          </a:r>
        </a:p>
      </dgm:t>
    </dgm:pt>
    <dgm:pt modelId="{F24A5DDA-CA47-4A52-80A8-03BABB1CF9CD}" type="parTrans" cxnId="{6EB5EC24-0F22-4366-A17B-ACF6B7EBA413}">
      <dgm:prSet/>
      <dgm:spPr/>
      <dgm:t>
        <a:bodyPr/>
        <a:lstStyle/>
        <a:p>
          <a:endParaRPr lang="en-US"/>
        </a:p>
      </dgm:t>
    </dgm:pt>
    <dgm:pt modelId="{AD81359F-5587-49C9-87AB-F803C40DF547}" type="sibTrans" cxnId="{6EB5EC24-0F22-4366-A17B-ACF6B7EBA413}">
      <dgm:prSet/>
      <dgm:spPr/>
      <dgm:t>
        <a:bodyPr/>
        <a:lstStyle/>
        <a:p>
          <a:endParaRPr lang="en-US"/>
        </a:p>
      </dgm:t>
    </dgm:pt>
    <dgm:pt modelId="{1CB1862C-FF45-4AD0-8C82-723652F63D90}">
      <dgm:prSet/>
      <dgm:spPr/>
      <dgm:t>
        <a:bodyPr/>
        <a:lstStyle/>
        <a:p>
          <a:r>
            <a:rPr lang="en-US"/>
            <a:t>Manages their lifecycle (init → use → destroy)</a:t>
          </a:r>
        </a:p>
      </dgm:t>
    </dgm:pt>
    <dgm:pt modelId="{398FFE4F-E14F-4775-AD87-5C4881B1AA2E}" type="parTrans" cxnId="{CFB09DFE-6E48-450E-A827-0F50F50CDA91}">
      <dgm:prSet/>
      <dgm:spPr/>
      <dgm:t>
        <a:bodyPr/>
        <a:lstStyle/>
        <a:p>
          <a:endParaRPr lang="en-US"/>
        </a:p>
      </dgm:t>
    </dgm:pt>
    <dgm:pt modelId="{84122CB7-1C59-4A3C-8F41-CBF5EECEB95E}" type="sibTrans" cxnId="{CFB09DFE-6E48-450E-A827-0F50F50CDA91}">
      <dgm:prSet/>
      <dgm:spPr/>
      <dgm:t>
        <a:bodyPr/>
        <a:lstStyle/>
        <a:p>
          <a:endParaRPr lang="en-US"/>
        </a:p>
      </dgm:t>
    </dgm:pt>
    <dgm:pt modelId="{5E2E21E3-F67F-4A02-BC2E-D7BB6CEF5BAD}">
      <dgm:prSet/>
      <dgm:spPr/>
      <dgm:t>
        <a:bodyPr/>
        <a:lstStyle/>
        <a:p>
          <a:r>
            <a:rPr lang="en-US"/>
            <a:t>Provides configuration management</a:t>
          </a:r>
        </a:p>
      </dgm:t>
    </dgm:pt>
    <dgm:pt modelId="{C283A6A2-2EE4-429E-82D1-EE4ADF120063}" type="parTrans" cxnId="{FB850AEB-5C26-40DD-BB1A-088B5F0618AF}">
      <dgm:prSet/>
      <dgm:spPr/>
      <dgm:t>
        <a:bodyPr/>
        <a:lstStyle/>
        <a:p>
          <a:endParaRPr lang="en-US"/>
        </a:p>
      </dgm:t>
    </dgm:pt>
    <dgm:pt modelId="{447D7651-A0AF-4A72-A58E-2FCA1B43F489}" type="sibTrans" cxnId="{FB850AEB-5C26-40DD-BB1A-088B5F0618AF}">
      <dgm:prSet/>
      <dgm:spPr/>
      <dgm:t>
        <a:bodyPr/>
        <a:lstStyle/>
        <a:p>
          <a:endParaRPr lang="en-US"/>
        </a:p>
      </dgm:t>
    </dgm:pt>
    <dgm:pt modelId="{A869FB05-0960-4341-8B74-B4A51DF51BBE}" type="pres">
      <dgm:prSet presAssocID="{B95AF763-E9FA-4339-8AC1-007DD014E968}" presName="linear" presStyleCnt="0">
        <dgm:presLayoutVars>
          <dgm:animLvl val="lvl"/>
          <dgm:resizeHandles val="exact"/>
        </dgm:presLayoutVars>
      </dgm:prSet>
      <dgm:spPr/>
    </dgm:pt>
    <dgm:pt modelId="{9140B6D9-7751-404E-96B0-AED2A9BE8252}" type="pres">
      <dgm:prSet presAssocID="{2ECAECB6-5724-46D2-B100-10388294D745}" presName="parentText" presStyleLbl="node1" presStyleIdx="0" presStyleCnt="1">
        <dgm:presLayoutVars>
          <dgm:chMax val="0"/>
          <dgm:bulletEnabled val="1"/>
        </dgm:presLayoutVars>
      </dgm:prSet>
      <dgm:spPr/>
    </dgm:pt>
    <dgm:pt modelId="{304F9DCF-5A15-48BB-8F36-C83774B8D6C1}" type="pres">
      <dgm:prSet presAssocID="{2ECAECB6-5724-46D2-B100-10388294D745}" presName="childText" presStyleLbl="revTx" presStyleIdx="0" presStyleCnt="1">
        <dgm:presLayoutVars>
          <dgm:bulletEnabled val="1"/>
        </dgm:presLayoutVars>
      </dgm:prSet>
      <dgm:spPr/>
    </dgm:pt>
  </dgm:ptLst>
  <dgm:cxnLst>
    <dgm:cxn modelId="{936DD501-838F-40DC-87CF-216D53F2792A}" srcId="{2ECAECB6-5724-46D2-B100-10388294D745}" destId="{F9FDB6F5-6AC9-4B7F-BB5D-2D6ABAF3B416}" srcOrd="1" destOrd="0" parTransId="{D92C99FC-E652-482B-B3C5-15CF32CDFCF4}" sibTransId="{49A5AA31-EA65-46C0-93F6-C6DD0E160F6E}"/>
    <dgm:cxn modelId="{FC48D011-6C6D-4CD1-A85A-7114E19AB61C}" type="presOf" srcId="{B95AF763-E9FA-4339-8AC1-007DD014E968}" destId="{A869FB05-0960-4341-8B74-B4A51DF51BBE}" srcOrd="0" destOrd="0" presId="urn:microsoft.com/office/officeart/2005/8/layout/vList2"/>
    <dgm:cxn modelId="{FEBACF23-E0E2-4006-BEC5-6F8E84FA961F}" type="presOf" srcId="{F9FDB6F5-6AC9-4B7F-BB5D-2D6ABAF3B416}" destId="{304F9DCF-5A15-48BB-8F36-C83774B8D6C1}" srcOrd="0" destOrd="1" presId="urn:microsoft.com/office/officeart/2005/8/layout/vList2"/>
    <dgm:cxn modelId="{6EB5EC24-0F22-4366-A17B-ACF6B7EBA413}" srcId="{2ECAECB6-5724-46D2-B100-10388294D745}" destId="{F8DFCD6D-1081-437E-A905-94D538474AC2}" srcOrd="2" destOrd="0" parTransId="{F24A5DDA-CA47-4A52-80A8-03BABB1CF9CD}" sibTransId="{AD81359F-5587-49C9-87AB-F803C40DF547}"/>
    <dgm:cxn modelId="{B0225B61-6522-4CBC-B919-330318B01698}" type="presOf" srcId="{1CB1862C-FF45-4AD0-8C82-723652F63D90}" destId="{304F9DCF-5A15-48BB-8F36-C83774B8D6C1}" srcOrd="0" destOrd="3" presId="urn:microsoft.com/office/officeart/2005/8/layout/vList2"/>
    <dgm:cxn modelId="{69374270-8C24-4D79-9767-AF7AEC8B22AE}" type="presOf" srcId="{93FC3610-CDF1-4D3F-B3E5-E150C85F3808}" destId="{304F9DCF-5A15-48BB-8F36-C83774B8D6C1}" srcOrd="0" destOrd="0" presId="urn:microsoft.com/office/officeart/2005/8/layout/vList2"/>
    <dgm:cxn modelId="{F8C27183-1E7F-4346-8BE7-38A8B03E0E6E}" srcId="{B95AF763-E9FA-4339-8AC1-007DD014E968}" destId="{2ECAECB6-5724-46D2-B100-10388294D745}" srcOrd="0" destOrd="0" parTransId="{75ADF6DB-D4F1-4AA4-A9ED-12690E9AD099}" sibTransId="{648C69A5-CCC6-4905-92EA-3F2FA448727E}"/>
    <dgm:cxn modelId="{C45F9EB3-8663-416B-8D70-CE268D21CC1C}" type="presOf" srcId="{2ECAECB6-5724-46D2-B100-10388294D745}" destId="{9140B6D9-7751-404E-96B0-AED2A9BE8252}" srcOrd="0" destOrd="0" presId="urn:microsoft.com/office/officeart/2005/8/layout/vList2"/>
    <dgm:cxn modelId="{B723DFDA-2350-4746-B353-625B1D14BAC9}" type="presOf" srcId="{5E2E21E3-F67F-4A02-BC2E-D7BB6CEF5BAD}" destId="{304F9DCF-5A15-48BB-8F36-C83774B8D6C1}" srcOrd="0" destOrd="4" presId="urn:microsoft.com/office/officeart/2005/8/layout/vList2"/>
    <dgm:cxn modelId="{CD25C0DE-40DE-4C03-9210-D538824436CF}" type="presOf" srcId="{F8DFCD6D-1081-437E-A905-94D538474AC2}" destId="{304F9DCF-5A15-48BB-8F36-C83774B8D6C1}" srcOrd="0" destOrd="2" presId="urn:microsoft.com/office/officeart/2005/8/layout/vList2"/>
    <dgm:cxn modelId="{FB850AEB-5C26-40DD-BB1A-088B5F0618AF}" srcId="{2ECAECB6-5724-46D2-B100-10388294D745}" destId="{5E2E21E3-F67F-4A02-BC2E-D7BB6CEF5BAD}" srcOrd="4" destOrd="0" parTransId="{C283A6A2-2EE4-429E-82D1-EE4ADF120063}" sibTransId="{447D7651-A0AF-4A72-A58E-2FCA1B43F489}"/>
    <dgm:cxn modelId="{C13316FB-2F8D-4320-980B-32B9E2BD2FF0}" srcId="{2ECAECB6-5724-46D2-B100-10388294D745}" destId="{93FC3610-CDF1-4D3F-B3E5-E150C85F3808}" srcOrd="0" destOrd="0" parTransId="{CFA07715-BC3D-4EBA-B5B8-2CA3A1F59436}" sibTransId="{DBDDC531-7714-432A-A14A-9BD59D077777}"/>
    <dgm:cxn modelId="{CFB09DFE-6E48-450E-A827-0F50F50CDA91}" srcId="{2ECAECB6-5724-46D2-B100-10388294D745}" destId="{1CB1862C-FF45-4AD0-8C82-723652F63D90}" srcOrd="3" destOrd="0" parTransId="{398FFE4F-E14F-4775-AD87-5C4881B1AA2E}" sibTransId="{84122CB7-1C59-4A3C-8F41-CBF5EECEB95E}"/>
    <dgm:cxn modelId="{E5CEEF33-E5D9-48DC-A177-45DC204A6698}" type="presParOf" srcId="{A869FB05-0960-4341-8B74-B4A51DF51BBE}" destId="{9140B6D9-7751-404E-96B0-AED2A9BE8252}" srcOrd="0" destOrd="0" presId="urn:microsoft.com/office/officeart/2005/8/layout/vList2"/>
    <dgm:cxn modelId="{3D88D1D9-EF1D-4010-9CCC-D0E5A061F355}" type="presParOf" srcId="{A869FB05-0960-4341-8B74-B4A51DF51BBE}" destId="{304F9DCF-5A15-48BB-8F36-C83774B8D6C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A38BF0-5A92-4974-9AF2-4759AD674D92}" type="doc">
      <dgm:prSet loTypeId="urn:microsoft.com/office/officeart/2005/8/layout/list1" loCatId="list" qsTypeId="urn:microsoft.com/office/officeart/2005/8/quickstyle/simple4" qsCatId="simple" csTypeId="urn:microsoft.com/office/officeart/2005/8/colors/accent3_2" csCatId="accent3"/>
      <dgm:spPr/>
      <dgm:t>
        <a:bodyPr/>
        <a:lstStyle/>
        <a:p>
          <a:endParaRPr lang="en-US"/>
        </a:p>
      </dgm:t>
    </dgm:pt>
    <dgm:pt modelId="{A905C3D8-4E1D-4B9D-AFA3-57C529501B34}">
      <dgm:prSet/>
      <dgm:spPr/>
      <dgm:t>
        <a:bodyPr/>
        <a:lstStyle/>
        <a:p>
          <a:r>
            <a:rPr lang="en-US" b="1"/>
            <a:t>5. Configuration Options</a:t>
          </a:r>
          <a:endParaRPr lang="en-US"/>
        </a:p>
      </dgm:t>
    </dgm:pt>
    <dgm:pt modelId="{F6ED3642-1902-4971-B6A8-95935EE447C9}" type="parTrans" cxnId="{E1F9EA03-65E9-405C-85B1-256967F464D1}">
      <dgm:prSet/>
      <dgm:spPr/>
      <dgm:t>
        <a:bodyPr/>
        <a:lstStyle/>
        <a:p>
          <a:endParaRPr lang="en-US"/>
        </a:p>
      </dgm:t>
    </dgm:pt>
    <dgm:pt modelId="{45323A08-4823-4EB5-8A5A-4DA4A346E613}" type="sibTrans" cxnId="{E1F9EA03-65E9-405C-85B1-256967F464D1}">
      <dgm:prSet/>
      <dgm:spPr/>
      <dgm:t>
        <a:bodyPr/>
        <a:lstStyle/>
        <a:p>
          <a:endParaRPr lang="en-US"/>
        </a:p>
      </dgm:t>
    </dgm:pt>
    <dgm:pt modelId="{7E29BD3F-1E07-412F-BD99-76711C39536F}">
      <dgm:prSet/>
      <dgm:spPr/>
      <dgm:t>
        <a:bodyPr/>
        <a:lstStyle/>
        <a:p>
          <a:r>
            <a:rPr lang="en-US"/>
            <a:t>IoC container can load bean definitions from:</a:t>
          </a:r>
        </a:p>
      </dgm:t>
    </dgm:pt>
    <dgm:pt modelId="{B8F5B2E2-A985-41CA-A759-D1D98888D678}" type="parTrans" cxnId="{258C626E-2959-4FD0-ADC5-DC659E6C01B6}">
      <dgm:prSet/>
      <dgm:spPr/>
      <dgm:t>
        <a:bodyPr/>
        <a:lstStyle/>
        <a:p>
          <a:endParaRPr lang="en-US"/>
        </a:p>
      </dgm:t>
    </dgm:pt>
    <dgm:pt modelId="{41031A75-0FB6-48D9-955A-53E243BD6B93}" type="sibTrans" cxnId="{258C626E-2959-4FD0-ADC5-DC659E6C01B6}">
      <dgm:prSet/>
      <dgm:spPr/>
      <dgm:t>
        <a:bodyPr/>
        <a:lstStyle/>
        <a:p>
          <a:endParaRPr lang="en-US"/>
        </a:p>
      </dgm:t>
    </dgm:pt>
    <dgm:pt modelId="{57386609-7866-4417-8014-03A0EC918826}">
      <dgm:prSet/>
      <dgm:spPr/>
      <dgm:t>
        <a:bodyPr/>
        <a:lstStyle/>
        <a:p>
          <a:r>
            <a:rPr lang="en-US" baseline="0"/>
            <a:t>XML configuration (beans.xml)</a:t>
          </a:r>
          <a:endParaRPr lang="en-US"/>
        </a:p>
      </dgm:t>
    </dgm:pt>
    <dgm:pt modelId="{08408B8E-0A28-4B19-A56E-F36EE05CF9D5}" type="parTrans" cxnId="{F264B5EF-B375-42B9-93AD-668BD4D93484}">
      <dgm:prSet/>
      <dgm:spPr/>
      <dgm:t>
        <a:bodyPr/>
        <a:lstStyle/>
        <a:p>
          <a:endParaRPr lang="en-US"/>
        </a:p>
      </dgm:t>
    </dgm:pt>
    <dgm:pt modelId="{7170998A-7AEB-438D-90B4-383F78FF88A4}" type="sibTrans" cxnId="{F264B5EF-B375-42B9-93AD-668BD4D93484}">
      <dgm:prSet/>
      <dgm:spPr/>
      <dgm:t>
        <a:bodyPr/>
        <a:lstStyle/>
        <a:p>
          <a:endParaRPr lang="en-US"/>
        </a:p>
      </dgm:t>
    </dgm:pt>
    <dgm:pt modelId="{211959D6-16DF-4607-AC6F-E7F1BA9A25E2}">
      <dgm:prSet/>
      <dgm:spPr/>
      <dgm:t>
        <a:bodyPr/>
        <a:lstStyle/>
        <a:p>
          <a:r>
            <a:rPr lang="en-US" baseline="0"/>
            <a:t>Annotations (@Component, @Service, @Repository, @Controller)</a:t>
          </a:r>
          <a:endParaRPr lang="en-US"/>
        </a:p>
      </dgm:t>
    </dgm:pt>
    <dgm:pt modelId="{726D79D6-0320-4BC1-A04E-4C7AD449F5CF}" type="parTrans" cxnId="{26F11EAF-B384-4B51-9E94-3C9B90FCC0F4}">
      <dgm:prSet/>
      <dgm:spPr/>
      <dgm:t>
        <a:bodyPr/>
        <a:lstStyle/>
        <a:p>
          <a:endParaRPr lang="en-US"/>
        </a:p>
      </dgm:t>
    </dgm:pt>
    <dgm:pt modelId="{F822FD16-E43D-4591-A770-A21D9ECCF87F}" type="sibTrans" cxnId="{26F11EAF-B384-4B51-9E94-3C9B90FCC0F4}">
      <dgm:prSet/>
      <dgm:spPr/>
      <dgm:t>
        <a:bodyPr/>
        <a:lstStyle/>
        <a:p>
          <a:endParaRPr lang="en-US"/>
        </a:p>
      </dgm:t>
    </dgm:pt>
    <dgm:pt modelId="{E2D38D3B-F20A-4885-8AC2-EB5A3D8A57FD}">
      <dgm:prSet/>
      <dgm:spPr/>
      <dgm:t>
        <a:bodyPr/>
        <a:lstStyle/>
        <a:p>
          <a:r>
            <a:rPr lang="en-US" baseline="0"/>
            <a:t>Java Config (@Configuration + @Bean methods)</a:t>
          </a:r>
          <a:endParaRPr lang="en-US"/>
        </a:p>
      </dgm:t>
    </dgm:pt>
    <dgm:pt modelId="{5E71792E-081A-4636-AC06-545FD045D0FE}" type="parTrans" cxnId="{C01EA8E3-3637-4EBB-B241-B1B8FCE7470D}">
      <dgm:prSet/>
      <dgm:spPr/>
      <dgm:t>
        <a:bodyPr/>
        <a:lstStyle/>
        <a:p>
          <a:endParaRPr lang="en-US"/>
        </a:p>
      </dgm:t>
    </dgm:pt>
    <dgm:pt modelId="{FA9EB6E8-2FE4-4E61-ABD0-3A7A73B6F354}" type="sibTrans" cxnId="{C01EA8E3-3637-4EBB-B241-B1B8FCE7470D}">
      <dgm:prSet/>
      <dgm:spPr/>
      <dgm:t>
        <a:bodyPr/>
        <a:lstStyle/>
        <a:p>
          <a:endParaRPr lang="en-US"/>
        </a:p>
      </dgm:t>
    </dgm:pt>
    <dgm:pt modelId="{DB2F2D48-FFF0-435C-8F19-675774C311C8}" type="pres">
      <dgm:prSet presAssocID="{A9A38BF0-5A92-4974-9AF2-4759AD674D92}" presName="linear" presStyleCnt="0">
        <dgm:presLayoutVars>
          <dgm:dir/>
          <dgm:animLvl val="lvl"/>
          <dgm:resizeHandles val="exact"/>
        </dgm:presLayoutVars>
      </dgm:prSet>
      <dgm:spPr/>
    </dgm:pt>
    <dgm:pt modelId="{09BAA9F9-7F0E-4025-AFA7-070075F7ED84}" type="pres">
      <dgm:prSet presAssocID="{A905C3D8-4E1D-4B9D-AFA3-57C529501B34}" presName="parentLin" presStyleCnt="0"/>
      <dgm:spPr/>
    </dgm:pt>
    <dgm:pt modelId="{EEFD01C9-AE3A-4ABA-B460-5226EB6DD99E}" type="pres">
      <dgm:prSet presAssocID="{A905C3D8-4E1D-4B9D-AFA3-57C529501B34}" presName="parentLeftMargin" presStyleLbl="node1" presStyleIdx="0" presStyleCnt="1"/>
      <dgm:spPr/>
    </dgm:pt>
    <dgm:pt modelId="{AF39FBC0-1A9E-431F-893B-16DC72EF8713}" type="pres">
      <dgm:prSet presAssocID="{A905C3D8-4E1D-4B9D-AFA3-57C529501B34}" presName="parentText" presStyleLbl="node1" presStyleIdx="0" presStyleCnt="1">
        <dgm:presLayoutVars>
          <dgm:chMax val="0"/>
          <dgm:bulletEnabled val="1"/>
        </dgm:presLayoutVars>
      </dgm:prSet>
      <dgm:spPr/>
    </dgm:pt>
    <dgm:pt modelId="{603AD154-44A8-4FEB-9814-988E43458BA7}" type="pres">
      <dgm:prSet presAssocID="{A905C3D8-4E1D-4B9D-AFA3-57C529501B34}" presName="negativeSpace" presStyleCnt="0"/>
      <dgm:spPr/>
    </dgm:pt>
    <dgm:pt modelId="{161640D1-4511-41B6-BE96-679334FAB544}" type="pres">
      <dgm:prSet presAssocID="{A905C3D8-4E1D-4B9D-AFA3-57C529501B34}" presName="childText" presStyleLbl="conFgAcc1" presStyleIdx="0" presStyleCnt="1">
        <dgm:presLayoutVars>
          <dgm:bulletEnabled val="1"/>
        </dgm:presLayoutVars>
      </dgm:prSet>
      <dgm:spPr/>
    </dgm:pt>
  </dgm:ptLst>
  <dgm:cxnLst>
    <dgm:cxn modelId="{E1F9EA03-65E9-405C-85B1-256967F464D1}" srcId="{A9A38BF0-5A92-4974-9AF2-4759AD674D92}" destId="{A905C3D8-4E1D-4B9D-AFA3-57C529501B34}" srcOrd="0" destOrd="0" parTransId="{F6ED3642-1902-4971-B6A8-95935EE447C9}" sibTransId="{45323A08-4823-4EB5-8A5A-4DA4A346E613}"/>
    <dgm:cxn modelId="{B181810C-CFB2-4E41-B046-6A89CCDE3BC5}" type="presOf" srcId="{A905C3D8-4E1D-4B9D-AFA3-57C529501B34}" destId="{EEFD01C9-AE3A-4ABA-B460-5226EB6DD99E}" srcOrd="0" destOrd="0" presId="urn:microsoft.com/office/officeart/2005/8/layout/list1"/>
    <dgm:cxn modelId="{5A871439-CE99-4B95-B81C-B83FB58FD496}" type="presOf" srcId="{7E29BD3F-1E07-412F-BD99-76711C39536F}" destId="{161640D1-4511-41B6-BE96-679334FAB544}" srcOrd="0" destOrd="0" presId="urn:microsoft.com/office/officeart/2005/8/layout/list1"/>
    <dgm:cxn modelId="{258C626E-2959-4FD0-ADC5-DC659E6C01B6}" srcId="{A905C3D8-4E1D-4B9D-AFA3-57C529501B34}" destId="{7E29BD3F-1E07-412F-BD99-76711C39536F}" srcOrd="0" destOrd="0" parTransId="{B8F5B2E2-A985-41CA-A759-D1D98888D678}" sibTransId="{41031A75-0FB6-48D9-955A-53E243BD6B93}"/>
    <dgm:cxn modelId="{8A60F06E-3012-4958-9710-B61239703624}" type="presOf" srcId="{57386609-7866-4417-8014-03A0EC918826}" destId="{161640D1-4511-41B6-BE96-679334FAB544}" srcOrd="0" destOrd="1" presId="urn:microsoft.com/office/officeart/2005/8/layout/list1"/>
    <dgm:cxn modelId="{05C5F450-BE97-491B-958D-6DFB48F8A22E}" type="presOf" srcId="{211959D6-16DF-4607-AC6F-E7F1BA9A25E2}" destId="{161640D1-4511-41B6-BE96-679334FAB544}" srcOrd="0" destOrd="2" presId="urn:microsoft.com/office/officeart/2005/8/layout/list1"/>
    <dgm:cxn modelId="{3AC6A784-9AE1-4D0B-814C-C5A689826CF2}" type="presOf" srcId="{E2D38D3B-F20A-4885-8AC2-EB5A3D8A57FD}" destId="{161640D1-4511-41B6-BE96-679334FAB544}" srcOrd="0" destOrd="3" presId="urn:microsoft.com/office/officeart/2005/8/layout/list1"/>
    <dgm:cxn modelId="{26F11EAF-B384-4B51-9E94-3C9B90FCC0F4}" srcId="{7E29BD3F-1E07-412F-BD99-76711C39536F}" destId="{211959D6-16DF-4607-AC6F-E7F1BA9A25E2}" srcOrd="1" destOrd="0" parTransId="{726D79D6-0320-4BC1-A04E-4C7AD449F5CF}" sibTransId="{F822FD16-E43D-4591-A770-A21D9ECCF87F}"/>
    <dgm:cxn modelId="{BB2051DC-A7BB-45CA-9387-2F158FC44873}" type="presOf" srcId="{A905C3D8-4E1D-4B9D-AFA3-57C529501B34}" destId="{AF39FBC0-1A9E-431F-893B-16DC72EF8713}" srcOrd="1" destOrd="0" presId="urn:microsoft.com/office/officeart/2005/8/layout/list1"/>
    <dgm:cxn modelId="{C01EA8E3-3637-4EBB-B241-B1B8FCE7470D}" srcId="{7E29BD3F-1E07-412F-BD99-76711C39536F}" destId="{E2D38D3B-F20A-4885-8AC2-EB5A3D8A57FD}" srcOrd="2" destOrd="0" parTransId="{5E71792E-081A-4636-AC06-545FD045D0FE}" sibTransId="{FA9EB6E8-2FE4-4E61-ABD0-3A7A73B6F354}"/>
    <dgm:cxn modelId="{F264B5EF-B375-42B9-93AD-668BD4D93484}" srcId="{7E29BD3F-1E07-412F-BD99-76711C39536F}" destId="{57386609-7866-4417-8014-03A0EC918826}" srcOrd="0" destOrd="0" parTransId="{08408B8E-0A28-4B19-A56E-F36EE05CF9D5}" sibTransId="{7170998A-7AEB-438D-90B4-383F78FF88A4}"/>
    <dgm:cxn modelId="{D56BA6FA-41D9-4DDE-9EAF-6E38FDB73D36}" type="presOf" srcId="{A9A38BF0-5A92-4974-9AF2-4759AD674D92}" destId="{DB2F2D48-FFF0-435C-8F19-675774C311C8}" srcOrd="0" destOrd="0" presId="urn:microsoft.com/office/officeart/2005/8/layout/list1"/>
    <dgm:cxn modelId="{B3B1510E-0F0C-4CB7-813C-46AE4796E9A9}" type="presParOf" srcId="{DB2F2D48-FFF0-435C-8F19-675774C311C8}" destId="{09BAA9F9-7F0E-4025-AFA7-070075F7ED84}" srcOrd="0" destOrd="0" presId="urn:microsoft.com/office/officeart/2005/8/layout/list1"/>
    <dgm:cxn modelId="{CA0753F5-BA49-4F1A-B58F-7E53BD038D09}" type="presParOf" srcId="{09BAA9F9-7F0E-4025-AFA7-070075F7ED84}" destId="{EEFD01C9-AE3A-4ABA-B460-5226EB6DD99E}" srcOrd="0" destOrd="0" presId="urn:microsoft.com/office/officeart/2005/8/layout/list1"/>
    <dgm:cxn modelId="{75596181-2B5B-41DC-A88F-2B3B86B2EA93}" type="presParOf" srcId="{09BAA9F9-7F0E-4025-AFA7-070075F7ED84}" destId="{AF39FBC0-1A9E-431F-893B-16DC72EF8713}" srcOrd="1" destOrd="0" presId="urn:microsoft.com/office/officeart/2005/8/layout/list1"/>
    <dgm:cxn modelId="{580F8151-2E75-44D2-B31B-9D54EB1757B5}" type="presParOf" srcId="{DB2F2D48-FFF0-435C-8F19-675774C311C8}" destId="{603AD154-44A8-4FEB-9814-988E43458BA7}" srcOrd="1" destOrd="0" presId="urn:microsoft.com/office/officeart/2005/8/layout/list1"/>
    <dgm:cxn modelId="{B40558D7-BAC4-458C-83D8-251FA74A7A11}" type="presParOf" srcId="{DB2F2D48-FFF0-435C-8F19-675774C311C8}" destId="{161640D1-4511-41B6-BE96-679334FAB54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66FDACF-B872-4AD4-8152-79A8EF53C2CA}"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US"/>
        </a:p>
      </dgm:t>
    </dgm:pt>
    <dgm:pt modelId="{59F007C0-B5A9-4D5F-8541-B50BAC85D8BF}">
      <dgm:prSet/>
      <dgm:spPr/>
      <dgm:t>
        <a:bodyPr/>
        <a:lstStyle/>
        <a:p>
          <a:r>
            <a:rPr lang="en-US" b="1"/>
            <a:t>6. Lifecycle Managed by IoC</a:t>
          </a:r>
          <a:endParaRPr lang="en-US"/>
        </a:p>
      </dgm:t>
    </dgm:pt>
    <dgm:pt modelId="{E4A1EE1E-78F2-4873-A3B6-1ED00CCAD825}" type="parTrans" cxnId="{456275D0-16DD-44A9-8090-ACB2FC539AA4}">
      <dgm:prSet/>
      <dgm:spPr/>
      <dgm:t>
        <a:bodyPr/>
        <a:lstStyle/>
        <a:p>
          <a:endParaRPr lang="en-US"/>
        </a:p>
      </dgm:t>
    </dgm:pt>
    <dgm:pt modelId="{BF8D82BA-9E20-4C1E-BC34-157565C7F103}" type="sibTrans" cxnId="{456275D0-16DD-44A9-8090-ACB2FC539AA4}">
      <dgm:prSet/>
      <dgm:spPr/>
      <dgm:t>
        <a:bodyPr/>
        <a:lstStyle/>
        <a:p>
          <a:endParaRPr lang="en-US"/>
        </a:p>
      </dgm:t>
    </dgm:pt>
    <dgm:pt modelId="{FA47A479-D16D-47B9-9A84-EB0E0F33FAA9}">
      <dgm:prSet/>
      <dgm:spPr/>
      <dgm:t>
        <a:bodyPr/>
        <a:lstStyle/>
        <a:p>
          <a:r>
            <a:rPr lang="en-US"/>
            <a:t>Instantiate bean</a:t>
          </a:r>
        </a:p>
      </dgm:t>
    </dgm:pt>
    <dgm:pt modelId="{54911BB2-F67E-4EBA-957C-C7B94C68AA2A}" type="parTrans" cxnId="{C5D65A99-C8A2-4B22-A3E1-C5A1E2A92AA4}">
      <dgm:prSet/>
      <dgm:spPr/>
      <dgm:t>
        <a:bodyPr/>
        <a:lstStyle/>
        <a:p>
          <a:endParaRPr lang="en-US"/>
        </a:p>
      </dgm:t>
    </dgm:pt>
    <dgm:pt modelId="{02FA2B99-21EC-42D1-9878-8C1312495A57}" type="sibTrans" cxnId="{C5D65A99-C8A2-4B22-A3E1-C5A1E2A92AA4}">
      <dgm:prSet/>
      <dgm:spPr/>
      <dgm:t>
        <a:bodyPr/>
        <a:lstStyle/>
        <a:p>
          <a:endParaRPr lang="en-US"/>
        </a:p>
      </dgm:t>
    </dgm:pt>
    <dgm:pt modelId="{CE7143C2-5A82-49BA-A882-B885D3A5D0B9}">
      <dgm:prSet/>
      <dgm:spPr/>
      <dgm:t>
        <a:bodyPr/>
        <a:lstStyle/>
        <a:p>
          <a:r>
            <a:rPr lang="en-US"/>
            <a:t>Populate dependencies</a:t>
          </a:r>
        </a:p>
      </dgm:t>
    </dgm:pt>
    <dgm:pt modelId="{186F94DF-714F-476E-83D3-656D19C61350}" type="parTrans" cxnId="{67D15A83-5DF1-4AE0-8087-AF70C71AE019}">
      <dgm:prSet/>
      <dgm:spPr/>
      <dgm:t>
        <a:bodyPr/>
        <a:lstStyle/>
        <a:p>
          <a:endParaRPr lang="en-US"/>
        </a:p>
      </dgm:t>
    </dgm:pt>
    <dgm:pt modelId="{89251B46-ADAA-45DA-978C-B3C3C7B61A1D}" type="sibTrans" cxnId="{67D15A83-5DF1-4AE0-8087-AF70C71AE019}">
      <dgm:prSet/>
      <dgm:spPr/>
      <dgm:t>
        <a:bodyPr/>
        <a:lstStyle/>
        <a:p>
          <a:endParaRPr lang="en-US"/>
        </a:p>
      </dgm:t>
    </dgm:pt>
    <dgm:pt modelId="{B0F74ADB-D3A6-4E55-93AB-B513F95ADA88}">
      <dgm:prSet/>
      <dgm:spPr/>
      <dgm:t>
        <a:bodyPr/>
        <a:lstStyle/>
        <a:p>
          <a:r>
            <a:rPr lang="en-US"/>
            <a:t>Initialize (@PostConstruct, InitializingBean)</a:t>
          </a:r>
        </a:p>
      </dgm:t>
    </dgm:pt>
    <dgm:pt modelId="{ACC07741-EEAE-40EB-B53E-95CF42B2B21B}" type="parTrans" cxnId="{7B2163D1-F761-415C-A1FE-BDF16B47885F}">
      <dgm:prSet/>
      <dgm:spPr/>
      <dgm:t>
        <a:bodyPr/>
        <a:lstStyle/>
        <a:p>
          <a:endParaRPr lang="en-US"/>
        </a:p>
      </dgm:t>
    </dgm:pt>
    <dgm:pt modelId="{275EB17F-8EA4-4ADF-A3EB-885F396207AC}" type="sibTrans" cxnId="{7B2163D1-F761-415C-A1FE-BDF16B47885F}">
      <dgm:prSet/>
      <dgm:spPr/>
      <dgm:t>
        <a:bodyPr/>
        <a:lstStyle/>
        <a:p>
          <a:endParaRPr lang="en-US"/>
        </a:p>
      </dgm:t>
    </dgm:pt>
    <dgm:pt modelId="{3D3FC296-9DD3-4D3D-936A-DB86CCF425EB}">
      <dgm:prSet/>
      <dgm:spPr/>
      <dgm:t>
        <a:bodyPr/>
        <a:lstStyle/>
        <a:p>
          <a:r>
            <a:rPr lang="en-US"/>
            <a:t>Use bean</a:t>
          </a:r>
        </a:p>
      </dgm:t>
    </dgm:pt>
    <dgm:pt modelId="{699405A6-3386-4B53-9AB0-E0F17C061016}" type="parTrans" cxnId="{D73FEAAA-4C67-461C-A96E-3802F6932471}">
      <dgm:prSet/>
      <dgm:spPr/>
      <dgm:t>
        <a:bodyPr/>
        <a:lstStyle/>
        <a:p>
          <a:endParaRPr lang="en-US"/>
        </a:p>
      </dgm:t>
    </dgm:pt>
    <dgm:pt modelId="{4CC91703-CEE9-4E79-95FB-D59A4E23362A}" type="sibTrans" cxnId="{D73FEAAA-4C67-461C-A96E-3802F6932471}">
      <dgm:prSet/>
      <dgm:spPr/>
      <dgm:t>
        <a:bodyPr/>
        <a:lstStyle/>
        <a:p>
          <a:endParaRPr lang="en-US"/>
        </a:p>
      </dgm:t>
    </dgm:pt>
    <dgm:pt modelId="{D7473E7A-F972-449C-A050-C69ED3A08AC0}">
      <dgm:prSet/>
      <dgm:spPr/>
      <dgm:t>
        <a:bodyPr/>
        <a:lstStyle/>
        <a:p>
          <a:r>
            <a:rPr lang="en-US"/>
            <a:t>Destroy (@PreDestroy, DisposableBean)</a:t>
          </a:r>
        </a:p>
      </dgm:t>
    </dgm:pt>
    <dgm:pt modelId="{AF55F3AD-5681-442C-ACB5-01B86673FE30}" type="parTrans" cxnId="{F2296C7C-C3BD-41B5-A036-C8129A0D8737}">
      <dgm:prSet/>
      <dgm:spPr/>
      <dgm:t>
        <a:bodyPr/>
        <a:lstStyle/>
        <a:p>
          <a:endParaRPr lang="en-US"/>
        </a:p>
      </dgm:t>
    </dgm:pt>
    <dgm:pt modelId="{761E321D-942A-4F59-A97F-C716B6591B0B}" type="sibTrans" cxnId="{F2296C7C-C3BD-41B5-A036-C8129A0D8737}">
      <dgm:prSet/>
      <dgm:spPr/>
      <dgm:t>
        <a:bodyPr/>
        <a:lstStyle/>
        <a:p>
          <a:endParaRPr lang="en-US"/>
        </a:p>
      </dgm:t>
    </dgm:pt>
    <dgm:pt modelId="{A7F6FBFC-86EC-4CA1-A75F-376DE860A683}" type="pres">
      <dgm:prSet presAssocID="{466FDACF-B872-4AD4-8152-79A8EF53C2CA}" presName="linear" presStyleCnt="0">
        <dgm:presLayoutVars>
          <dgm:animLvl val="lvl"/>
          <dgm:resizeHandles val="exact"/>
        </dgm:presLayoutVars>
      </dgm:prSet>
      <dgm:spPr/>
    </dgm:pt>
    <dgm:pt modelId="{FCA26AA6-1936-4387-89C7-D84584C1C1C2}" type="pres">
      <dgm:prSet presAssocID="{59F007C0-B5A9-4D5F-8541-B50BAC85D8BF}" presName="parentText" presStyleLbl="node1" presStyleIdx="0" presStyleCnt="1">
        <dgm:presLayoutVars>
          <dgm:chMax val="0"/>
          <dgm:bulletEnabled val="1"/>
        </dgm:presLayoutVars>
      </dgm:prSet>
      <dgm:spPr/>
    </dgm:pt>
    <dgm:pt modelId="{B7060F9F-10B1-4ECA-9EAD-E03047FFE2D7}" type="pres">
      <dgm:prSet presAssocID="{59F007C0-B5A9-4D5F-8541-B50BAC85D8BF}" presName="childText" presStyleLbl="revTx" presStyleIdx="0" presStyleCnt="1">
        <dgm:presLayoutVars>
          <dgm:bulletEnabled val="1"/>
        </dgm:presLayoutVars>
      </dgm:prSet>
      <dgm:spPr/>
    </dgm:pt>
  </dgm:ptLst>
  <dgm:cxnLst>
    <dgm:cxn modelId="{221A5A03-A3C0-4ED6-ABE7-0BDC019BE543}" type="presOf" srcId="{FA47A479-D16D-47B9-9A84-EB0E0F33FAA9}" destId="{B7060F9F-10B1-4ECA-9EAD-E03047FFE2D7}" srcOrd="0" destOrd="0" presId="urn:microsoft.com/office/officeart/2005/8/layout/vList2"/>
    <dgm:cxn modelId="{FCC48B28-3C20-4628-AAFA-FA83772169B8}" type="presOf" srcId="{3D3FC296-9DD3-4D3D-936A-DB86CCF425EB}" destId="{B7060F9F-10B1-4ECA-9EAD-E03047FFE2D7}" srcOrd="0" destOrd="3" presId="urn:microsoft.com/office/officeart/2005/8/layout/vList2"/>
    <dgm:cxn modelId="{B4EE8145-808F-40BB-BB2E-3BCA836EEF46}" type="presOf" srcId="{D7473E7A-F972-449C-A050-C69ED3A08AC0}" destId="{B7060F9F-10B1-4ECA-9EAD-E03047FFE2D7}" srcOrd="0" destOrd="4" presId="urn:microsoft.com/office/officeart/2005/8/layout/vList2"/>
    <dgm:cxn modelId="{EA490E68-1AEF-4214-B914-764527078AA2}" type="presOf" srcId="{466FDACF-B872-4AD4-8152-79A8EF53C2CA}" destId="{A7F6FBFC-86EC-4CA1-A75F-376DE860A683}" srcOrd="0" destOrd="0" presId="urn:microsoft.com/office/officeart/2005/8/layout/vList2"/>
    <dgm:cxn modelId="{F2296C7C-C3BD-41B5-A036-C8129A0D8737}" srcId="{59F007C0-B5A9-4D5F-8541-B50BAC85D8BF}" destId="{D7473E7A-F972-449C-A050-C69ED3A08AC0}" srcOrd="4" destOrd="0" parTransId="{AF55F3AD-5681-442C-ACB5-01B86673FE30}" sibTransId="{761E321D-942A-4F59-A97F-C716B6591B0B}"/>
    <dgm:cxn modelId="{67D15A83-5DF1-4AE0-8087-AF70C71AE019}" srcId="{59F007C0-B5A9-4D5F-8541-B50BAC85D8BF}" destId="{CE7143C2-5A82-49BA-A882-B885D3A5D0B9}" srcOrd="1" destOrd="0" parTransId="{186F94DF-714F-476E-83D3-656D19C61350}" sibTransId="{89251B46-ADAA-45DA-978C-B3C3C7B61A1D}"/>
    <dgm:cxn modelId="{625BB08D-E21C-4A5D-A983-18C325DA12AD}" type="presOf" srcId="{CE7143C2-5A82-49BA-A882-B885D3A5D0B9}" destId="{B7060F9F-10B1-4ECA-9EAD-E03047FFE2D7}" srcOrd="0" destOrd="1" presId="urn:microsoft.com/office/officeart/2005/8/layout/vList2"/>
    <dgm:cxn modelId="{C5D65A99-C8A2-4B22-A3E1-C5A1E2A92AA4}" srcId="{59F007C0-B5A9-4D5F-8541-B50BAC85D8BF}" destId="{FA47A479-D16D-47B9-9A84-EB0E0F33FAA9}" srcOrd="0" destOrd="0" parTransId="{54911BB2-F67E-4EBA-957C-C7B94C68AA2A}" sibTransId="{02FA2B99-21EC-42D1-9878-8C1312495A57}"/>
    <dgm:cxn modelId="{D73FEAAA-4C67-461C-A96E-3802F6932471}" srcId="{59F007C0-B5A9-4D5F-8541-B50BAC85D8BF}" destId="{3D3FC296-9DD3-4D3D-936A-DB86CCF425EB}" srcOrd="3" destOrd="0" parTransId="{699405A6-3386-4B53-9AB0-E0F17C061016}" sibTransId="{4CC91703-CEE9-4E79-95FB-D59A4E23362A}"/>
    <dgm:cxn modelId="{F3967EC7-C6A6-487B-865D-F043891FC803}" type="presOf" srcId="{59F007C0-B5A9-4D5F-8541-B50BAC85D8BF}" destId="{FCA26AA6-1936-4387-89C7-D84584C1C1C2}" srcOrd="0" destOrd="0" presId="urn:microsoft.com/office/officeart/2005/8/layout/vList2"/>
    <dgm:cxn modelId="{F890A5CD-2B23-4EE5-92D8-C0EEBFC620DD}" type="presOf" srcId="{B0F74ADB-D3A6-4E55-93AB-B513F95ADA88}" destId="{B7060F9F-10B1-4ECA-9EAD-E03047FFE2D7}" srcOrd="0" destOrd="2" presId="urn:microsoft.com/office/officeart/2005/8/layout/vList2"/>
    <dgm:cxn modelId="{456275D0-16DD-44A9-8090-ACB2FC539AA4}" srcId="{466FDACF-B872-4AD4-8152-79A8EF53C2CA}" destId="{59F007C0-B5A9-4D5F-8541-B50BAC85D8BF}" srcOrd="0" destOrd="0" parTransId="{E4A1EE1E-78F2-4873-A3B6-1ED00CCAD825}" sibTransId="{BF8D82BA-9E20-4C1E-BC34-157565C7F103}"/>
    <dgm:cxn modelId="{7B2163D1-F761-415C-A1FE-BDF16B47885F}" srcId="{59F007C0-B5A9-4D5F-8541-B50BAC85D8BF}" destId="{B0F74ADB-D3A6-4E55-93AB-B513F95ADA88}" srcOrd="2" destOrd="0" parTransId="{ACC07741-EEAE-40EB-B53E-95CF42B2B21B}" sibTransId="{275EB17F-8EA4-4ADF-A3EB-885F396207AC}"/>
    <dgm:cxn modelId="{46F8A2E2-F970-4108-8B51-2D67E490F3C0}" type="presParOf" srcId="{A7F6FBFC-86EC-4CA1-A75F-376DE860A683}" destId="{FCA26AA6-1936-4387-89C7-D84584C1C1C2}" srcOrd="0" destOrd="0" presId="urn:microsoft.com/office/officeart/2005/8/layout/vList2"/>
    <dgm:cxn modelId="{7B67AEDB-51C7-4973-8592-38CEA5392722}" type="presParOf" srcId="{A7F6FBFC-86EC-4CA1-A75F-376DE860A683}" destId="{B7060F9F-10B1-4ECA-9EAD-E03047FFE2D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936FF5B-D0AE-421B-91FD-46F1638B494F}" type="doc">
      <dgm:prSet loTypeId="urn:microsoft.com/office/officeart/2005/8/layout/list1" loCatId="list" qsTypeId="urn:microsoft.com/office/officeart/2005/8/quickstyle/simple5" qsCatId="simple" csTypeId="urn:microsoft.com/office/officeart/2005/8/colors/accent2_2" csCatId="accent2"/>
      <dgm:spPr/>
      <dgm:t>
        <a:bodyPr/>
        <a:lstStyle/>
        <a:p>
          <a:endParaRPr lang="en-US"/>
        </a:p>
      </dgm:t>
    </dgm:pt>
    <dgm:pt modelId="{DD55B83A-47E9-47CE-AE5C-98BEB1D3BF40}">
      <dgm:prSet/>
      <dgm:spPr/>
      <dgm:t>
        <a:bodyPr/>
        <a:lstStyle/>
        <a:p>
          <a:r>
            <a:rPr lang="en-US" b="1"/>
            <a:t>Definition</a:t>
          </a:r>
          <a:endParaRPr lang="en-US"/>
        </a:p>
      </dgm:t>
    </dgm:pt>
    <dgm:pt modelId="{00B72139-7E0E-487A-A135-C8C72EA5FA7C}" type="parTrans" cxnId="{45F27DB7-9863-46F3-842B-3C72D5D87BCE}">
      <dgm:prSet/>
      <dgm:spPr/>
      <dgm:t>
        <a:bodyPr/>
        <a:lstStyle/>
        <a:p>
          <a:endParaRPr lang="en-US"/>
        </a:p>
      </dgm:t>
    </dgm:pt>
    <dgm:pt modelId="{EAD5C9FC-4268-44F6-97D6-4AF789C141F8}" type="sibTrans" cxnId="{45F27DB7-9863-46F3-842B-3C72D5D87BCE}">
      <dgm:prSet/>
      <dgm:spPr/>
      <dgm:t>
        <a:bodyPr/>
        <a:lstStyle/>
        <a:p>
          <a:endParaRPr lang="en-US"/>
        </a:p>
      </dgm:t>
    </dgm:pt>
    <dgm:pt modelId="{BC71DC42-C614-4AC7-8AA6-CF71930DBB04}">
      <dgm:prSet/>
      <dgm:spPr/>
      <dgm:t>
        <a:bodyPr/>
        <a:lstStyle/>
        <a:p>
          <a:r>
            <a:rPr lang="en-US"/>
            <a:t>A </a:t>
          </a:r>
          <a:r>
            <a:rPr lang="en-US" b="1"/>
            <a:t>Spring Bean</a:t>
          </a:r>
          <a:r>
            <a:rPr lang="en-US"/>
            <a:t> is simply an </a:t>
          </a:r>
          <a:r>
            <a:rPr lang="en-US" b="1"/>
            <a:t>object</a:t>
          </a:r>
          <a:r>
            <a:rPr lang="en-US"/>
            <a:t> that is:</a:t>
          </a:r>
        </a:p>
      </dgm:t>
    </dgm:pt>
    <dgm:pt modelId="{EB10EE81-01B7-45A9-B475-A1069E800828}" type="parTrans" cxnId="{455BBE8C-59CE-4A26-88A5-02222A99B7F0}">
      <dgm:prSet/>
      <dgm:spPr/>
      <dgm:t>
        <a:bodyPr/>
        <a:lstStyle/>
        <a:p>
          <a:endParaRPr lang="en-US"/>
        </a:p>
      </dgm:t>
    </dgm:pt>
    <dgm:pt modelId="{7CF0E61F-5F53-4AE2-BB24-AB500DDF874D}" type="sibTrans" cxnId="{455BBE8C-59CE-4A26-88A5-02222A99B7F0}">
      <dgm:prSet/>
      <dgm:spPr/>
      <dgm:t>
        <a:bodyPr/>
        <a:lstStyle/>
        <a:p>
          <a:endParaRPr lang="en-US"/>
        </a:p>
      </dgm:t>
    </dgm:pt>
    <dgm:pt modelId="{B7262E58-1712-47C6-B17A-A614258E485F}">
      <dgm:prSet/>
      <dgm:spPr/>
      <dgm:t>
        <a:bodyPr/>
        <a:lstStyle/>
        <a:p>
          <a:r>
            <a:rPr lang="en-US"/>
            <a:t>Instantiated</a:t>
          </a:r>
        </a:p>
      </dgm:t>
    </dgm:pt>
    <dgm:pt modelId="{63686E23-DA89-424E-839E-9A042F8E4A3A}" type="parTrans" cxnId="{5E187821-0517-4F56-B40B-8FEC0B68A534}">
      <dgm:prSet/>
      <dgm:spPr/>
      <dgm:t>
        <a:bodyPr/>
        <a:lstStyle/>
        <a:p>
          <a:endParaRPr lang="en-US"/>
        </a:p>
      </dgm:t>
    </dgm:pt>
    <dgm:pt modelId="{5B7C571A-52F8-4E63-A33C-FAEFC130EB34}" type="sibTrans" cxnId="{5E187821-0517-4F56-B40B-8FEC0B68A534}">
      <dgm:prSet/>
      <dgm:spPr/>
      <dgm:t>
        <a:bodyPr/>
        <a:lstStyle/>
        <a:p>
          <a:endParaRPr lang="en-US"/>
        </a:p>
      </dgm:t>
    </dgm:pt>
    <dgm:pt modelId="{46065383-C002-4078-B86C-689BDCED7765}">
      <dgm:prSet/>
      <dgm:spPr/>
      <dgm:t>
        <a:bodyPr/>
        <a:lstStyle/>
        <a:p>
          <a:r>
            <a:rPr lang="en-US"/>
            <a:t>Assembled</a:t>
          </a:r>
        </a:p>
      </dgm:t>
    </dgm:pt>
    <dgm:pt modelId="{FC48CE35-C5CB-4C9D-9DBD-33DE8157B422}" type="parTrans" cxnId="{640ACCDF-36C7-4CE5-82E6-3A87C551B157}">
      <dgm:prSet/>
      <dgm:spPr/>
      <dgm:t>
        <a:bodyPr/>
        <a:lstStyle/>
        <a:p>
          <a:endParaRPr lang="en-US"/>
        </a:p>
      </dgm:t>
    </dgm:pt>
    <dgm:pt modelId="{2B1863FD-9378-4B62-8DF5-3DAED31600DD}" type="sibTrans" cxnId="{640ACCDF-36C7-4CE5-82E6-3A87C551B157}">
      <dgm:prSet/>
      <dgm:spPr/>
      <dgm:t>
        <a:bodyPr/>
        <a:lstStyle/>
        <a:p>
          <a:endParaRPr lang="en-US"/>
        </a:p>
      </dgm:t>
    </dgm:pt>
    <dgm:pt modelId="{822D9B50-FA5E-4379-80CF-C3CF23EAD396}">
      <dgm:prSet/>
      <dgm:spPr/>
      <dgm:t>
        <a:bodyPr/>
        <a:lstStyle/>
        <a:p>
          <a:r>
            <a:rPr lang="en-US"/>
            <a:t>Managed</a:t>
          </a:r>
          <a:br>
            <a:rPr lang="en-US"/>
          </a:br>
          <a:r>
            <a:rPr lang="en-US"/>
            <a:t>by the </a:t>
          </a:r>
          <a:r>
            <a:rPr lang="en-US" b="1"/>
            <a:t>Spring IoC Container</a:t>
          </a:r>
          <a:r>
            <a:rPr lang="en-US"/>
            <a:t>.</a:t>
          </a:r>
        </a:p>
      </dgm:t>
    </dgm:pt>
    <dgm:pt modelId="{8057BB9F-9D97-47B2-89FD-6D9806DDC104}" type="parTrans" cxnId="{AF0FCD0A-8877-42E2-906A-64F68F1003C7}">
      <dgm:prSet/>
      <dgm:spPr/>
      <dgm:t>
        <a:bodyPr/>
        <a:lstStyle/>
        <a:p>
          <a:endParaRPr lang="en-US"/>
        </a:p>
      </dgm:t>
    </dgm:pt>
    <dgm:pt modelId="{0A1A1C28-E0BC-4B3C-B8DA-8903DA2997F6}" type="sibTrans" cxnId="{AF0FCD0A-8877-42E2-906A-64F68F1003C7}">
      <dgm:prSet/>
      <dgm:spPr/>
      <dgm:t>
        <a:bodyPr/>
        <a:lstStyle/>
        <a:p>
          <a:endParaRPr lang="en-US"/>
        </a:p>
      </dgm:t>
    </dgm:pt>
    <dgm:pt modelId="{E2AE394E-36F9-45F9-8366-E272B1370841}" type="pres">
      <dgm:prSet presAssocID="{5936FF5B-D0AE-421B-91FD-46F1638B494F}" presName="linear" presStyleCnt="0">
        <dgm:presLayoutVars>
          <dgm:dir/>
          <dgm:animLvl val="lvl"/>
          <dgm:resizeHandles val="exact"/>
        </dgm:presLayoutVars>
      </dgm:prSet>
      <dgm:spPr/>
    </dgm:pt>
    <dgm:pt modelId="{5078B933-9E98-4C0A-B1E1-B78A6F7697EC}" type="pres">
      <dgm:prSet presAssocID="{DD55B83A-47E9-47CE-AE5C-98BEB1D3BF40}" presName="parentLin" presStyleCnt="0"/>
      <dgm:spPr/>
    </dgm:pt>
    <dgm:pt modelId="{1092A483-C852-4FDA-A1CF-70AE7295ED93}" type="pres">
      <dgm:prSet presAssocID="{DD55B83A-47E9-47CE-AE5C-98BEB1D3BF40}" presName="parentLeftMargin" presStyleLbl="node1" presStyleIdx="0" presStyleCnt="1"/>
      <dgm:spPr/>
    </dgm:pt>
    <dgm:pt modelId="{1E51475F-CB2F-481B-B44F-E461F0573A12}" type="pres">
      <dgm:prSet presAssocID="{DD55B83A-47E9-47CE-AE5C-98BEB1D3BF40}" presName="parentText" presStyleLbl="node1" presStyleIdx="0" presStyleCnt="1">
        <dgm:presLayoutVars>
          <dgm:chMax val="0"/>
          <dgm:bulletEnabled val="1"/>
        </dgm:presLayoutVars>
      </dgm:prSet>
      <dgm:spPr/>
    </dgm:pt>
    <dgm:pt modelId="{14085041-6DBD-4A55-9E03-10511962E577}" type="pres">
      <dgm:prSet presAssocID="{DD55B83A-47E9-47CE-AE5C-98BEB1D3BF40}" presName="negativeSpace" presStyleCnt="0"/>
      <dgm:spPr/>
    </dgm:pt>
    <dgm:pt modelId="{257005D8-F3A9-4B59-879E-C9FF65438C2B}" type="pres">
      <dgm:prSet presAssocID="{DD55B83A-47E9-47CE-AE5C-98BEB1D3BF40}" presName="childText" presStyleLbl="conFgAcc1" presStyleIdx="0" presStyleCnt="1">
        <dgm:presLayoutVars>
          <dgm:bulletEnabled val="1"/>
        </dgm:presLayoutVars>
      </dgm:prSet>
      <dgm:spPr/>
    </dgm:pt>
  </dgm:ptLst>
  <dgm:cxnLst>
    <dgm:cxn modelId="{AF0FCD0A-8877-42E2-906A-64F68F1003C7}" srcId="{BC71DC42-C614-4AC7-8AA6-CF71930DBB04}" destId="{822D9B50-FA5E-4379-80CF-C3CF23EAD396}" srcOrd="2" destOrd="0" parTransId="{8057BB9F-9D97-47B2-89FD-6D9806DDC104}" sibTransId="{0A1A1C28-E0BC-4B3C-B8DA-8903DA2997F6}"/>
    <dgm:cxn modelId="{5E187821-0517-4F56-B40B-8FEC0B68A534}" srcId="{BC71DC42-C614-4AC7-8AA6-CF71930DBB04}" destId="{B7262E58-1712-47C6-B17A-A614258E485F}" srcOrd="0" destOrd="0" parTransId="{63686E23-DA89-424E-839E-9A042F8E4A3A}" sibTransId="{5B7C571A-52F8-4E63-A33C-FAEFC130EB34}"/>
    <dgm:cxn modelId="{389AAB38-1B94-4743-A7F9-A36B4E55A6F0}" type="presOf" srcId="{DD55B83A-47E9-47CE-AE5C-98BEB1D3BF40}" destId="{1092A483-C852-4FDA-A1CF-70AE7295ED93}" srcOrd="0" destOrd="0" presId="urn:microsoft.com/office/officeart/2005/8/layout/list1"/>
    <dgm:cxn modelId="{0676E33B-0064-44C0-85C4-498690D08578}" type="presOf" srcId="{BC71DC42-C614-4AC7-8AA6-CF71930DBB04}" destId="{257005D8-F3A9-4B59-879E-C9FF65438C2B}" srcOrd="0" destOrd="0" presId="urn:microsoft.com/office/officeart/2005/8/layout/list1"/>
    <dgm:cxn modelId="{F787A442-3B56-47EE-851F-3A75981468AD}" type="presOf" srcId="{DD55B83A-47E9-47CE-AE5C-98BEB1D3BF40}" destId="{1E51475F-CB2F-481B-B44F-E461F0573A12}" srcOrd="1" destOrd="0" presId="urn:microsoft.com/office/officeart/2005/8/layout/list1"/>
    <dgm:cxn modelId="{5A22AF68-FD53-4046-B468-2D5C78E51F2F}" type="presOf" srcId="{B7262E58-1712-47C6-B17A-A614258E485F}" destId="{257005D8-F3A9-4B59-879E-C9FF65438C2B}" srcOrd="0" destOrd="1" presId="urn:microsoft.com/office/officeart/2005/8/layout/list1"/>
    <dgm:cxn modelId="{4976016E-23F8-4A40-A62E-BE3017E042F6}" type="presOf" srcId="{46065383-C002-4078-B86C-689BDCED7765}" destId="{257005D8-F3A9-4B59-879E-C9FF65438C2B}" srcOrd="0" destOrd="2" presId="urn:microsoft.com/office/officeart/2005/8/layout/list1"/>
    <dgm:cxn modelId="{455BBE8C-59CE-4A26-88A5-02222A99B7F0}" srcId="{DD55B83A-47E9-47CE-AE5C-98BEB1D3BF40}" destId="{BC71DC42-C614-4AC7-8AA6-CF71930DBB04}" srcOrd="0" destOrd="0" parTransId="{EB10EE81-01B7-45A9-B475-A1069E800828}" sibTransId="{7CF0E61F-5F53-4AE2-BB24-AB500DDF874D}"/>
    <dgm:cxn modelId="{45F27DB7-9863-46F3-842B-3C72D5D87BCE}" srcId="{5936FF5B-D0AE-421B-91FD-46F1638B494F}" destId="{DD55B83A-47E9-47CE-AE5C-98BEB1D3BF40}" srcOrd="0" destOrd="0" parTransId="{00B72139-7E0E-487A-A135-C8C72EA5FA7C}" sibTransId="{EAD5C9FC-4268-44F6-97D6-4AF789C141F8}"/>
    <dgm:cxn modelId="{DAABD7DA-C43A-4E4B-AE8A-5F0C87B05A22}" type="presOf" srcId="{5936FF5B-D0AE-421B-91FD-46F1638B494F}" destId="{E2AE394E-36F9-45F9-8366-E272B1370841}" srcOrd="0" destOrd="0" presId="urn:microsoft.com/office/officeart/2005/8/layout/list1"/>
    <dgm:cxn modelId="{640ACCDF-36C7-4CE5-82E6-3A87C551B157}" srcId="{BC71DC42-C614-4AC7-8AA6-CF71930DBB04}" destId="{46065383-C002-4078-B86C-689BDCED7765}" srcOrd="1" destOrd="0" parTransId="{FC48CE35-C5CB-4C9D-9DBD-33DE8157B422}" sibTransId="{2B1863FD-9378-4B62-8DF5-3DAED31600DD}"/>
    <dgm:cxn modelId="{6CEB00F5-6886-4180-A14D-6DF7430F69B4}" type="presOf" srcId="{822D9B50-FA5E-4379-80CF-C3CF23EAD396}" destId="{257005D8-F3A9-4B59-879E-C9FF65438C2B}" srcOrd="0" destOrd="3" presId="urn:microsoft.com/office/officeart/2005/8/layout/list1"/>
    <dgm:cxn modelId="{88EE9F8F-8A04-4CF2-BC19-3D5D7D6C51FD}" type="presParOf" srcId="{E2AE394E-36F9-45F9-8366-E272B1370841}" destId="{5078B933-9E98-4C0A-B1E1-B78A6F7697EC}" srcOrd="0" destOrd="0" presId="urn:microsoft.com/office/officeart/2005/8/layout/list1"/>
    <dgm:cxn modelId="{58DD9841-EE2E-430D-BC12-6C3A96E3118C}" type="presParOf" srcId="{5078B933-9E98-4C0A-B1E1-B78A6F7697EC}" destId="{1092A483-C852-4FDA-A1CF-70AE7295ED93}" srcOrd="0" destOrd="0" presId="urn:microsoft.com/office/officeart/2005/8/layout/list1"/>
    <dgm:cxn modelId="{3785883C-3E1F-4560-9684-7EF019508733}" type="presParOf" srcId="{5078B933-9E98-4C0A-B1E1-B78A6F7697EC}" destId="{1E51475F-CB2F-481B-B44F-E461F0573A12}" srcOrd="1" destOrd="0" presId="urn:microsoft.com/office/officeart/2005/8/layout/list1"/>
    <dgm:cxn modelId="{D03FD1D7-6DDA-48C2-93C8-8CD5E3C3F259}" type="presParOf" srcId="{E2AE394E-36F9-45F9-8366-E272B1370841}" destId="{14085041-6DBD-4A55-9E03-10511962E577}" srcOrd="1" destOrd="0" presId="urn:microsoft.com/office/officeart/2005/8/layout/list1"/>
    <dgm:cxn modelId="{00E975D5-7881-418F-8958-624AF8764D21}" type="presParOf" srcId="{E2AE394E-36F9-45F9-8366-E272B1370841}" destId="{257005D8-F3A9-4B59-879E-C9FF65438C2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6D8856B-60EF-4FAF-8CFC-8E2BBFE6C87C}" type="doc">
      <dgm:prSet loTypeId="urn:microsoft.com/office/officeart/2005/8/layout/list1" loCatId="list" qsTypeId="urn:microsoft.com/office/officeart/2005/8/quickstyle/simple2" qsCatId="simple" csTypeId="urn:microsoft.com/office/officeart/2005/8/colors/accent2_2" csCatId="accent2"/>
      <dgm:spPr/>
      <dgm:t>
        <a:bodyPr/>
        <a:lstStyle/>
        <a:p>
          <a:endParaRPr lang="en-US"/>
        </a:p>
      </dgm:t>
    </dgm:pt>
    <dgm:pt modelId="{6E48C6F4-5522-4B22-810D-155D2559A227}">
      <dgm:prSet/>
      <dgm:spPr/>
      <dgm:t>
        <a:bodyPr/>
        <a:lstStyle/>
        <a:p>
          <a:r>
            <a:rPr lang="en-US" b="1"/>
            <a:t>Role of IoC Container</a:t>
          </a:r>
          <a:endParaRPr lang="en-US"/>
        </a:p>
      </dgm:t>
    </dgm:pt>
    <dgm:pt modelId="{E7D81120-5CBA-44A9-BECA-804C389325D5}" type="parTrans" cxnId="{15B6DC9C-E745-495F-9680-1017DD159970}">
      <dgm:prSet/>
      <dgm:spPr/>
      <dgm:t>
        <a:bodyPr/>
        <a:lstStyle/>
        <a:p>
          <a:endParaRPr lang="en-US"/>
        </a:p>
      </dgm:t>
    </dgm:pt>
    <dgm:pt modelId="{B716ECFC-B180-4703-81D4-125F3EA9965D}" type="sibTrans" cxnId="{15B6DC9C-E745-495F-9680-1017DD159970}">
      <dgm:prSet/>
      <dgm:spPr/>
      <dgm:t>
        <a:bodyPr/>
        <a:lstStyle/>
        <a:p>
          <a:endParaRPr lang="en-US"/>
        </a:p>
      </dgm:t>
    </dgm:pt>
    <dgm:pt modelId="{0D0302F8-D79D-4D8A-884B-0B76F65F5B65}">
      <dgm:prSet/>
      <dgm:spPr/>
      <dgm:t>
        <a:bodyPr/>
        <a:lstStyle/>
        <a:p>
          <a:r>
            <a:rPr lang="en-US"/>
            <a:t>The </a:t>
          </a:r>
          <a:r>
            <a:rPr lang="en-US" b="1"/>
            <a:t>Spring IoC Container</a:t>
          </a:r>
          <a:r>
            <a:rPr lang="en-US"/>
            <a:t>:</a:t>
          </a:r>
        </a:p>
      </dgm:t>
    </dgm:pt>
    <dgm:pt modelId="{2E28E41D-BE6D-4E1D-9357-BB25AB762D04}" type="parTrans" cxnId="{BA61C26B-927D-4973-9EC1-599FCB92B34E}">
      <dgm:prSet/>
      <dgm:spPr/>
      <dgm:t>
        <a:bodyPr/>
        <a:lstStyle/>
        <a:p>
          <a:endParaRPr lang="en-US"/>
        </a:p>
      </dgm:t>
    </dgm:pt>
    <dgm:pt modelId="{24D84478-8BEF-4FAB-84A9-CA9322D8559C}" type="sibTrans" cxnId="{BA61C26B-927D-4973-9EC1-599FCB92B34E}">
      <dgm:prSet/>
      <dgm:spPr/>
      <dgm:t>
        <a:bodyPr/>
        <a:lstStyle/>
        <a:p>
          <a:endParaRPr lang="en-US"/>
        </a:p>
      </dgm:t>
    </dgm:pt>
    <dgm:pt modelId="{F9F87B15-2676-4495-B8F9-335194C3C5AD}">
      <dgm:prSet/>
      <dgm:spPr/>
      <dgm:t>
        <a:bodyPr/>
        <a:lstStyle/>
        <a:p>
          <a:r>
            <a:rPr lang="en-US"/>
            <a:t>Instantiates the bean</a:t>
          </a:r>
        </a:p>
      </dgm:t>
    </dgm:pt>
    <dgm:pt modelId="{0D820504-A61D-4871-9C87-2B1CBFC1CC95}" type="parTrans" cxnId="{732E2C8A-CC65-48DA-9DF1-ABB9540B7331}">
      <dgm:prSet/>
      <dgm:spPr/>
      <dgm:t>
        <a:bodyPr/>
        <a:lstStyle/>
        <a:p>
          <a:endParaRPr lang="en-US"/>
        </a:p>
      </dgm:t>
    </dgm:pt>
    <dgm:pt modelId="{091A5C41-F7E5-40C9-8780-DE827DBD5076}" type="sibTrans" cxnId="{732E2C8A-CC65-48DA-9DF1-ABB9540B7331}">
      <dgm:prSet/>
      <dgm:spPr/>
      <dgm:t>
        <a:bodyPr/>
        <a:lstStyle/>
        <a:p>
          <a:endParaRPr lang="en-US"/>
        </a:p>
      </dgm:t>
    </dgm:pt>
    <dgm:pt modelId="{F5FC489C-2C10-4879-9535-69063A068CE1}">
      <dgm:prSet/>
      <dgm:spPr/>
      <dgm:t>
        <a:bodyPr/>
        <a:lstStyle/>
        <a:p>
          <a:r>
            <a:rPr lang="en-US"/>
            <a:t>Wires dependencies</a:t>
          </a:r>
        </a:p>
      </dgm:t>
    </dgm:pt>
    <dgm:pt modelId="{2A096B8C-9405-4687-A653-4AEEE0939A22}" type="parTrans" cxnId="{FA149FAE-CA4A-4C4A-B562-46172597EB1C}">
      <dgm:prSet/>
      <dgm:spPr/>
      <dgm:t>
        <a:bodyPr/>
        <a:lstStyle/>
        <a:p>
          <a:endParaRPr lang="en-US"/>
        </a:p>
      </dgm:t>
    </dgm:pt>
    <dgm:pt modelId="{6E91FD02-67C9-446A-AAF8-979E371E09F0}" type="sibTrans" cxnId="{FA149FAE-CA4A-4C4A-B562-46172597EB1C}">
      <dgm:prSet/>
      <dgm:spPr/>
      <dgm:t>
        <a:bodyPr/>
        <a:lstStyle/>
        <a:p>
          <a:endParaRPr lang="en-US"/>
        </a:p>
      </dgm:t>
    </dgm:pt>
    <dgm:pt modelId="{C5DC0DD4-ADC9-4E24-9EE7-7FD1131F638B}">
      <dgm:prSet/>
      <dgm:spPr/>
      <dgm:t>
        <a:bodyPr/>
        <a:lstStyle/>
        <a:p>
          <a:r>
            <a:rPr lang="en-US"/>
            <a:t>Configures properties</a:t>
          </a:r>
        </a:p>
      </dgm:t>
    </dgm:pt>
    <dgm:pt modelId="{2F2BB179-E611-48F4-9890-4BE2D6D5A33E}" type="parTrans" cxnId="{C0A4CF3A-5613-4A36-BA46-C66A481D1708}">
      <dgm:prSet/>
      <dgm:spPr/>
      <dgm:t>
        <a:bodyPr/>
        <a:lstStyle/>
        <a:p>
          <a:endParaRPr lang="en-US"/>
        </a:p>
      </dgm:t>
    </dgm:pt>
    <dgm:pt modelId="{786B96E0-870D-4014-A918-F3EEFCA6B3F3}" type="sibTrans" cxnId="{C0A4CF3A-5613-4A36-BA46-C66A481D1708}">
      <dgm:prSet/>
      <dgm:spPr/>
      <dgm:t>
        <a:bodyPr/>
        <a:lstStyle/>
        <a:p>
          <a:endParaRPr lang="en-US"/>
        </a:p>
      </dgm:t>
    </dgm:pt>
    <dgm:pt modelId="{F2E16CF4-A4F0-4771-B5C4-871F3A69B7D4}">
      <dgm:prSet/>
      <dgm:spPr/>
      <dgm:t>
        <a:bodyPr/>
        <a:lstStyle/>
        <a:p>
          <a:r>
            <a:rPr lang="en-US"/>
            <a:t>Manages the entire lifecycle (init → use → destroy)</a:t>
          </a:r>
        </a:p>
      </dgm:t>
    </dgm:pt>
    <dgm:pt modelId="{6EC85C2F-9620-4A5E-B360-A7200A3DC62D}" type="parTrans" cxnId="{33706F02-F999-40D1-BA3E-E3A0D6A3469C}">
      <dgm:prSet/>
      <dgm:spPr/>
      <dgm:t>
        <a:bodyPr/>
        <a:lstStyle/>
        <a:p>
          <a:endParaRPr lang="en-US"/>
        </a:p>
      </dgm:t>
    </dgm:pt>
    <dgm:pt modelId="{1FE6352A-975A-49E7-8C58-D40C289D5A11}" type="sibTrans" cxnId="{33706F02-F999-40D1-BA3E-E3A0D6A3469C}">
      <dgm:prSet/>
      <dgm:spPr/>
      <dgm:t>
        <a:bodyPr/>
        <a:lstStyle/>
        <a:p>
          <a:endParaRPr lang="en-US"/>
        </a:p>
      </dgm:t>
    </dgm:pt>
    <dgm:pt modelId="{B4CB8131-3BCD-4483-BA74-B0E0C8F34C77}" type="pres">
      <dgm:prSet presAssocID="{86D8856B-60EF-4FAF-8CFC-8E2BBFE6C87C}" presName="linear" presStyleCnt="0">
        <dgm:presLayoutVars>
          <dgm:dir/>
          <dgm:animLvl val="lvl"/>
          <dgm:resizeHandles val="exact"/>
        </dgm:presLayoutVars>
      </dgm:prSet>
      <dgm:spPr/>
    </dgm:pt>
    <dgm:pt modelId="{621F0BA7-2F03-42D8-9363-CDCA16AE3E92}" type="pres">
      <dgm:prSet presAssocID="{6E48C6F4-5522-4B22-810D-155D2559A227}" presName="parentLin" presStyleCnt="0"/>
      <dgm:spPr/>
    </dgm:pt>
    <dgm:pt modelId="{C2AAD198-D6B4-49A8-A405-AB540E1D23B4}" type="pres">
      <dgm:prSet presAssocID="{6E48C6F4-5522-4B22-810D-155D2559A227}" presName="parentLeftMargin" presStyleLbl="node1" presStyleIdx="0" presStyleCnt="2"/>
      <dgm:spPr/>
    </dgm:pt>
    <dgm:pt modelId="{8E418ECE-1E90-4FA2-AF89-8A0EF3F26971}" type="pres">
      <dgm:prSet presAssocID="{6E48C6F4-5522-4B22-810D-155D2559A227}" presName="parentText" presStyleLbl="node1" presStyleIdx="0" presStyleCnt="2">
        <dgm:presLayoutVars>
          <dgm:chMax val="0"/>
          <dgm:bulletEnabled val="1"/>
        </dgm:presLayoutVars>
      </dgm:prSet>
      <dgm:spPr/>
    </dgm:pt>
    <dgm:pt modelId="{D4DDE322-3710-412E-B5FD-CC160A9F4751}" type="pres">
      <dgm:prSet presAssocID="{6E48C6F4-5522-4B22-810D-155D2559A227}" presName="negativeSpace" presStyleCnt="0"/>
      <dgm:spPr/>
    </dgm:pt>
    <dgm:pt modelId="{D7087B15-EDC4-4814-801F-C022C10E5DA3}" type="pres">
      <dgm:prSet presAssocID="{6E48C6F4-5522-4B22-810D-155D2559A227}" presName="childText" presStyleLbl="conFgAcc1" presStyleIdx="0" presStyleCnt="2">
        <dgm:presLayoutVars>
          <dgm:bulletEnabled val="1"/>
        </dgm:presLayoutVars>
      </dgm:prSet>
      <dgm:spPr/>
    </dgm:pt>
    <dgm:pt modelId="{59D7E029-6398-4A89-833A-86DBCD7BDEDE}" type="pres">
      <dgm:prSet presAssocID="{B716ECFC-B180-4703-81D4-125F3EA9965D}" presName="spaceBetweenRectangles" presStyleCnt="0"/>
      <dgm:spPr/>
    </dgm:pt>
    <dgm:pt modelId="{C07F4430-721D-4BE4-AD69-B0F470A5A9B4}" type="pres">
      <dgm:prSet presAssocID="{0D0302F8-D79D-4D8A-884B-0B76F65F5B65}" presName="parentLin" presStyleCnt="0"/>
      <dgm:spPr/>
    </dgm:pt>
    <dgm:pt modelId="{8D5603F7-7169-4CE1-9072-EFE7A9B507EA}" type="pres">
      <dgm:prSet presAssocID="{0D0302F8-D79D-4D8A-884B-0B76F65F5B65}" presName="parentLeftMargin" presStyleLbl="node1" presStyleIdx="0" presStyleCnt="2"/>
      <dgm:spPr/>
    </dgm:pt>
    <dgm:pt modelId="{822EB4AB-BF4D-48C5-9D0B-3BA5C3B9239A}" type="pres">
      <dgm:prSet presAssocID="{0D0302F8-D79D-4D8A-884B-0B76F65F5B65}" presName="parentText" presStyleLbl="node1" presStyleIdx="1" presStyleCnt="2">
        <dgm:presLayoutVars>
          <dgm:chMax val="0"/>
          <dgm:bulletEnabled val="1"/>
        </dgm:presLayoutVars>
      </dgm:prSet>
      <dgm:spPr/>
    </dgm:pt>
    <dgm:pt modelId="{2A23DF65-027F-4CAB-9B00-DB9664A02AA2}" type="pres">
      <dgm:prSet presAssocID="{0D0302F8-D79D-4D8A-884B-0B76F65F5B65}" presName="negativeSpace" presStyleCnt="0"/>
      <dgm:spPr/>
    </dgm:pt>
    <dgm:pt modelId="{C6E4E208-4FCB-4CEA-B6D9-3E51DB27FB28}" type="pres">
      <dgm:prSet presAssocID="{0D0302F8-D79D-4D8A-884B-0B76F65F5B65}" presName="childText" presStyleLbl="conFgAcc1" presStyleIdx="1" presStyleCnt="2">
        <dgm:presLayoutVars>
          <dgm:bulletEnabled val="1"/>
        </dgm:presLayoutVars>
      </dgm:prSet>
      <dgm:spPr/>
    </dgm:pt>
  </dgm:ptLst>
  <dgm:cxnLst>
    <dgm:cxn modelId="{33706F02-F999-40D1-BA3E-E3A0D6A3469C}" srcId="{0D0302F8-D79D-4D8A-884B-0B76F65F5B65}" destId="{F2E16CF4-A4F0-4771-B5C4-871F3A69B7D4}" srcOrd="3" destOrd="0" parTransId="{6EC85C2F-9620-4A5E-B360-A7200A3DC62D}" sibTransId="{1FE6352A-975A-49E7-8C58-D40C289D5A11}"/>
    <dgm:cxn modelId="{4F85D203-7760-4E7C-962E-827474D5E348}" type="presOf" srcId="{0D0302F8-D79D-4D8A-884B-0B76F65F5B65}" destId="{8D5603F7-7169-4CE1-9072-EFE7A9B507EA}" srcOrd="0" destOrd="0" presId="urn:microsoft.com/office/officeart/2005/8/layout/list1"/>
    <dgm:cxn modelId="{C0A4CF3A-5613-4A36-BA46-C66A481D1708}" srcId="{0D0302F8-D79D-4D8A-884B-0B76F65F5B65}" destId="{C5DC0DD4-ADC9-4E24-9EE7-7FD1131F638B}" srcOrd="2" destOrd="0" parTransId="{2F2BB179-E611-48F4-9890-4BE2D6D5A33E}" sibTransId="{786B96E0-870D-4014-A918-F3EEFCA6B3F3}"/>
    <dgm:cxn modelId="{7999E05C-DB0A-4F18-8424-AA44E35CF31C}" type="presOf" srcId="{0D0302F8-D79D-4D8A-884B-0B76F65F5B65}" destId="{822EB4AB-BF4D-48C5-9D0B-3BA5C3B9239A}" srcOrd="1" destOrd="0" presId="urn:microsoft.com/office/officeart/2005/8/layout/list1"/>
    <dgm:cxn modelId="{BA61C26B-927D-4973-9EC1-599FCB92B34E}" srcId="{86D8856B-60EF-4FAF-8CFC-8E2BBFE6C87C}" destId="{0D0302F8-D79D-4D8A-884B-0B76F65F5B65}" srcOrd="1" destOrd="0" parTransId="{2E28E41D-BE6D-4E1D-9357-BB25AB762D04}" sibTransId="{24D84478-8BEF-4FAB-84A9-CA9322D8559C}"/>
    <dgm:cxn modelId="{CEB62172-D3E3-41AA-BA1A-DA1E7C685D28}" type="presOf" srcId="{F2E16CF4-A4F0-4771-B5C4-871F3A69B7D4}" destId="{C6E4E208-4FCB-4CEA-B6D9-3E51DB27FB28}" srcOrd="0" destOrd="3" presId="urn:microsoft.com/office/officeart/2005/8/layout/list1"/>
    <dgm:cxn modelId="{8C321779-0940-4B29-AC7D-8E1F2B1ED154}" type="presOf" srcId="{6E48C6F4-5522-4B22-810D-155D2559A227}" destId="{8E418ECE-1E90-4FA2-AF89-8A0EF3F26971}" srcOrd="1" destOrd="0" presId="urn:microsoft.com/office/officeart/2005/8/layout/list1"/>
    <dgm:cxn modelId="{46435B7B-BA45-4BA0-A610-9AAC9ABFA66B}" type="presOf" srcId="{86D8856B-60EF-4FAF-8CFC-8E2BBFE6C87C}" destId="{B4CB8131-3BCD-4483-BA74-B0E0C8F34C77}" srcOrd="0" destOrd="0" presId="urn:microsoft.com/office/officeart/2005/8/layout/list1"/>
    <dgm:cxn modelId="{F7300882-B937-4A00-A2F8-3B82F9435BFA}" type="presOf" srcId="{F9F87B15-2676-4495-B8F9-335194C3C5AD}" destId="{C6E4E208-4FCB-4CEA-B6D9-3E51DB27FB28}" srcOrd="0" destOrd="0" presId="urn:microsoft.com/office/officeart/2005/8/layout/list1"/>
    <dgm:cxn modelId="{732E2C8A-CC65-48DA-9DF1-ABB9540B7331}" srcId="{0D0302F8-D79D-4D8A-884B-0B76F65F5B65}" destId="{F9F87B15-2676-4495-B8F9-335194C3C5AD}" srcOrd="0" destOrd="0" parTransId="{0D820504-A61D-4871-9C87-2B1CBFC1CC95}" sibTransId="{091A5C41-F7E5-40C9-8780-DE827DBD5076}"/>
    <dgm:cxn modelId="{2FD05597-187D-4DA9-A44F-288F75EEB95B}" type="presOf" srcId="{C5DC0DD4-ADC9-4E24-9EE7-7FD1131F638B}" destId="{C6E4E208-4FCB-4CEA-B6D9-3E51DB27FB28}" srcOrd="0" destOrd="2" presId="urn:microsoft.com/office/officeart/2005/8/layout/list1"/>
    <dgm:cxn modelId="{15B6DC9C-E745-495F-9680-1017DD159970}" srcId="{86D8856B-60EF-4FAF-8CFC-8E2BBFE6C87C}" destId="{6E48C6F4-5522-4B22-810D-155D2559A227}" srcOrd="0" destOrd="0" parTransId="{E7D81120-5CBA-44A9-BECA-804C389325D5}" sibTransId="{B716ECFC-B180-4703-81D4-125F3EA9965D}"/>
    <dgm:cxn modelId="{11444DA1-1250-45AB-A503-6AC0B8A96BF3}" type="presOf" srcId="{F5FC489C-2C10-4879-9535-69063A068CE1}" destId="{C6E4E208-4FCB-4CEA-B6D9-3E51DB27FB28}" srcOrd="0" destOrd="1" presId="urn:microsoft.com/office/officeart/2005/8/layout/list1"/>
    <dgm:cxn modelId="{688165AB-BAF9-40F0-8F9F-D0ED833F8E0A}" type="presOf" srcId="{6E48C6F4-5522-4B22-810D-155D2559A227}" destId="{C2AAD198-D6B4-49A8-A405-AB540E1D23B4}" srcOrd="0" destOrd="0" presId="urn:microsoft.com/office/officeart/2005/8/layout/list1"/>
    <dgm:cxn modelId="{FA149FAE-CA4A-4C4A-B562-46172597EB1C}" srcId="{0D0302F8-D79D-4D8A-884B-0B76F65F5B65}" destId="{F5FC489C-2C10-4879-9535-69063A068CE1}" srcOrd="1" destOrd="0" parTransId="{2A096B8C-9405-4687-A653-4AEEE0939A22}" sibTransId="{6E91FD02-67C9-446A-AAF8-979E371E09F0}"/>
    <dgm:cxn modelId="{41690D7E-0B1B-4260-857C-E8047A3488A4}" type="presParOf" srcId="{B4CB8131-3BCD-4483-BA74-B0E0C8F34C77}" destId="{621F0BA7-2F03-42D8-9363-CDCA16AE3E92}" srcOrd="0" destOrd="0" presId="urn:microsoft.com/office/officeart/2005/8/layout/list1"/>
    <dgm:cxn modelId="{1E053516-7D3D-40E3-A507-8A1BC816E8C3}" type="presParOf" srcId="{621F0BA7-2F03-42D8-9363-CDCA16AE3E92}" destId="{C2AAD198-D6B4-49A8-A405-AB540E1D23B4}" srcOrd="0" destOrd="0" presId="urn:microsoft.com/office/officeart/2005/8/layout/list1"/>
    <dgm:cxn modelId="{ABAFD3E0-E956-4052-9103-C728B6333E29}" type="presParOf" srcId="{621F0BA7-2F03-42D8-9363-CDCA16AE3E92}" destId="{8E418ECE-1E90-4FA2-AF89-8A0EF3F26971}" srcOrd="1" destOrd="0" presId="urn:microsoft.com/office/officeart/2005/8/layout/list1"/>
    <dgm:cxn modelId="{A22D9504-1EF4-4F9B-9B99-20C634B847F8}" type="presParOf" srcId="{B4CB8131-3BCD-4483-BA74-B0E0C8F34C77}" destId="{D4DDE322-3710-412E-B5FD-CC160A9F4751}" srcOrd="1" destOrd="0" presId="urn:microsoft.com/office/officeart/2005/8/layout/list1"/>
    <dgm:cxn modelId="{987106A7-0B6F-4FB6-A3EB-365FD632DA4B}" type="presParOf" srcId="{B4CB8131-3BCD-4483-BA74-B0E0C8F34C77}" destId="{D7087B15-EDC4-4814-801F-C022C10E5DA3}" srcOrd="2" destOrd="0" presId="urn:microsoft.com/office/officeart/2005/8/layout/list1"/>
    <dgm:cxn modelId="{6FE1F559-B126-47B7-B4D9-2326239F1820}" type="presParOf" srcId="{B4CB8131-3BCD-4483-BA74-B0E0C8F34C77}" destId="{59D7E029-6398-4A89-833A-86DBCD7BDEDE}" srcOrd="3" destOrd="0" presId="urn:microsoft.com/office/officeart/2005/8/layout/list1"/>
    <dgm:cxn modelId="{9615154A-9693-43A2-9FAD-24EAEAC6A6E4}" type="presParOf" srcId="{B4CB8131-3BCD-4483-BA74-B0E0C8F34C77}" destId="{C07F4430-721D-4BE4-AD69-B0F470A5A9B4}" srcOrd="4" destOrd="0" presId="urn:microsoft.com/office/officeart/2005/8/layout/list1"/>
    <dgm:cxn modelId="{7A4C340D-55BE-4102-B07C-EEE89A2182BC}" type="presParOf" srcId="{C07F4430-721D-4BE4-AD69-B0F470A5A9B4}" destId="{8D5603F7-7169-4CE1-9072-EFE7A9B507EA}" srcOrd="0" destOrd="0" presId="urn:microsoft.com/office/officeart/2005/8/layout/list1"/>
    <dgm:cxn modelId="{EC6E1FB4-8FF4-4032-B643-6FE5D0168900}" type="presParOf" srcId="{C07F4430-721D-4BE4-AD69-B0F470A5A9B4}" destId="{822EB4AB-BF4D-48C5-9D0B-3BA5C3B9239A}" srcOrd="1" destOrd="0" presId="urn:microsoft.com/office/officeart/2005/8/layout/list1"/>
    <dgm:cxn modelId="{115EBB84-6A3E-4456-9E32-8A3D52819063}" type="presParOf" srcId="{B4CB8131-3BCD-4483-BA74-B0E0C8F34C77}" destId="{2A23DF65-027F-4CAB-9B00-DB9664A02AA2}" srcOrd="5" destOrd="0" presId="urn:microsoft.com/office/officeart/2005/8/layout/list1"/>
    <dgm:cxn modelId="{1EE93CC1-B127-41DF-A63F-A2F8259FE6B5}" type="presParOf" srcId="{B4CB8131-3BCD-4483-BA74-B0E0C8F34C77}" destId="{C6E4E208-4FCB-4CEA-B6D9-3E51DB27FB2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ACF28A-2004-45F5-AD8D-636FAB7B55D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A6686B3-92AD-488A-ADDF-A22FDB12445A}">
      <dgm:prSet/>
      <dgm:spPr/>
      <dgm:t>
        <a:bodyPr/>
        <a:lstStyle/>
        <a:p>
          <a:r>
            <a:rPr lang="en-US" b="1"/>
            <a:t>Metadata + Container = Bean</a:t>
          </a:r>
          <a:endParaRPr lang="en-US"/>
        </a:p>
      </dgm:t>
    </dgm:pt>
    <dgm:pt modelId="{7764C816-5A32-4ED8-81C1-E696A41A10B5}" type="parTrans" cxnId="{F608BE0F-829C-4EFB-BA82-8A23E4A08F8B}">
      <dgm:prSet/>
      <dgm:spPr/>
      <dgm:t>
        <a:bodyPr/>
        <a:lstStyle/>
        <a:p>
          <a:endParaRPr lang="en-US"/>
        </a:p>
      </dgm:t>
    </dgm:pt>
    <dgm:pt modelId="{89D7C599-D169-4F36-9CB2-361B255F62E0}" type="sibTrans" cxnId="{F608BE0F-829C-4EFB-BA82-8A23E4A08F8B}">
      <dgm:prSet/>
      <dgm:spPr/>
      <dgm:t>
        <a:bodyPr/>
        <a:lstStyle/>
        <a:p>
          <a:endParaRPr lang="en-US"/>
        </a:p>
      </dgm:t>
    </dgm:pt>
    <dgm:pt modelId="{7CCC5FA7-F0EE-4FCD-8DBC-08E0B621DB66}">
      <dgm:prSet/>
      <dgm:spPr/>
      <dgm:t>
        <a:bodyPr/>
        <a:lstStyle/>
        <a:p>
          <a:r>
            <a:rPr lang="en-US"/>
            <a:t>The </a:t>
          </a:r>
          <a:r>
            <a:rPr lang="en-US" b="1"/>
            <a:t>configuration metadata</a:t>
          </a:r>
          <a:r>
            <a:rPr lang="en-US"/>
            <a:t> (XML, annotations, or Java Config) tells Spring </a:t>
          </a:r>
          <a:r>
            <a:rPr lang="en-US" b="1"/>
            <a:t>how to create and wire beans</a:t>
          </a:r>
          <a:r>
            <a:rPr lang="en-US"/>
            <a:t>.</a:t>
          </a:r>
        </a:p>
      </dgm:t>
    </dgm:pt>
    <dgm:pt modelId="{3C6B2FC5-FE75-4CDA-B4E5-C578989430FF}" type="parTrans" cxnId="{EE3ECAF5-62BE-46E7-8A56-54AD34EE1891}">
      <dgm:prSet/>
      <dgm:spPr/>
      <dgm:t>
        <a:bodyPr/>
        <a:lstStyle/>
        <a:p>
          <a:endParaRPr lang="en-US"/>
        </a:p>
      </dgm:t>
    </dgm:pt>
    <dgm:pt modelId="{E3A2EC20-0F44-4FCC-9546-32033D060D51}" type="sibTrans" cxnId="{EE3ECAF5-62BE-46E7-8A56-54AD34EE1891}">
      <dgm:prSet/>
      <dgm:spPr/>
      <dgm:t>
        <a:bodyPr/>
        <a:lstStyle/>
        <a:p>
          <a:endParaRPr lang="en-US"/>
        </a:p>
      </dgm:t>
    </dgm:pt>
    <dgm:pt modelId="{0066696C-85D2-409A-A86C-608679032E12}">
      <dgm:prSet/>
      <dgm:spPr/>
      <dgm:t>
        <a:bodyPr/>
        <a:lstStyle/>
        <a:p>
          <a:r>
            <a:rPr lang="en-US"/>
            <a:t>IoC Container reads this metadata → creates and manages </a:t>
          </a:r>
          <a:r>
            <a:rPr lang="en-US" b="1"/>
            <a:t>Bean objects</a:t>
          </a:r>
          <a:r>
            <a:rPr lang="en-US"/>
            <a:t>.</a:t>
          </a:r>
        </a:p>
      </dgm:t>
    </dgm:pt>
    <dgm:pt modelId="{649F3AFC-D375-46D6-8489-4FEDE17A785B}" type="parTrans" cxnId="{435296C0-ED84-419F-A253-DA27A43E5FB5}">
      <dgm:prSet/>
      <dgm:spPr/>
      <dgm:t>
        <a:bodyPr/>
        <a:lstStyle/>
        <a:p>
          <a:endParaRPr lang="en-US"/>
        </a:p>
      </dgm:t>
    </dgm:pt>
    <dgm:pt modelId="{0468BD65-7613-4D69-BE86-42E747D3BFB9}" type="sibTrans" cxnId="{435296C0-ED84-419F-A253-DA27A43E5FB5}">
      <dgm:prSet/>
      <dgm:spPr/>
      <dgm:t>
        <a:bodyPr/>
        <a:lstStyle/>
        <a:p>
          <a:endParaRPr lang="en-US"/>
        </a:p>
      </dgm:t>
    </dgm:pt>
    <dgm:pt modelId="{F18E5719-16FC-4A5D-A030-299CDEE98C4B}" type="pres">
      <dgm:prSet presAssocID="{79ACF28A-2004-45F5-AD8D-636FAB7B55D1}" presName="root" presStyleCnt="0">
        <dgm:presLayoutVars>
          <dgm:dir/>
          <dgm:resizeHandles val="exact"/>
        </dgm:presLayoutVars>
      </dgm:prSet>
      <dgm:spPr/>
    </dgm:pt>
    <dgm:pt modelId="{4DBE002D-9B84-4467-BC34-097EAA71ABA2}" type="pres">
      <dgm:prSet presAssocID="{1A6686B3-92AD-488A-ADDF-A22FDB12445A}" presName="compNode" presStyleCnt="0"/>
      <dgm:spPr/>
    </dgm:pt>
    <dgm:pt modelId="{98A8CEE5-BB63-4C74-8398-AB4DE934BFFE}" type="pres">
      <dgm:prSet presAssocID="{1A6686B3-92AD-488A-ADDF-A22FDB12445A}" presName="bgRect" presStyleLbl="bgShp" presStyleIdx="0" presStyleCnt="3"/>
      <dgm:spPr/>
    </dgm:pt>
    <dgm:pt modelId="{08ABBC8B-19F3-4F20-BCFC-630C996B4AF4}" type="pres">
      <dgm:prSet presAssocID="{1A6686B3-92AD-488A-ADDF-A22FDB124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DFC6747-55ED-49C8-B6D5-985D8E1CB458}" type="pres">
      <dgm:prSet presAssocID="{1A6686B3-92AD-488A-ADDF-A22FDB12445A}" presName="spaceRect" presStyleCnt="0"/>
      <dgm:spPr/>
    </dgm:pt>
    <dgm:pt modelId="{A9F5B58B-9545-4A46-9232-C3AF57EC7995}" type="pres">
      <dgm:prSet presAssocID="{1A6686B3-92AD-488A-ADDF-A22FDB12445A}" presName="parTx" presStyleLbl="revTx" presStyleIdx="0" presStyleCnt="3">
        <dgm:presLayoutVars>
          <dgm:chMax val="0"/>
          <dgm:chPref val="0"/>
        </dgm:presLayoutVars>
      </dgm:prSet>
      <dgm:spPr/>
    </dgm:pt>
    <dgm:pt modelId="{74376761-E7E5-477F-9E64-16E0CEA37D12}" type="pres">
      <dgm:prSet presAssocID="{89D7C599-D169-4F36-9CB2-361B255F62E0}" presName="sibTrans" presStyleCnt="0"/>
      <dgm:spPr/>
    </dgm:pt>
    <dgm:pt modelId="{E5CC72F4-C9E0-4904-97C1-E6B9CC3E4D28}" type="pres">
      <dgm:prSet presAssocID="{7CCC5FA7-F0EE-4FCD-8DBC-08E0B621DB66}" presName="compNode" presStyleCnt="0"/>
      <dgm:spPr/>
    </dgm:pt>
    <dgm:pt modelId="{1F941F59-6186-49E8-B688-3D4C714C7350}" type="pres">
      <dgm:prSet presAssocID="{7CCC5FA7-F0EE-4FCD-8DBC-08E0B621DB66}" presName="bgRect" presStyleLbl="bgShp" presStyleIdx="1" presStyleCnt="3"/>
      <dgm:spPr/>
    </dgm:pt>
    <dgm:pt modelId="{3DA6FFF5-9AC7-498C-93E0-6DAB3F10312A}" type="pres">
      <dgm:prSet presAssocID="{7CCC5FA7-F0EE-4FCD-8DBC-08E0B621DB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D958ACB7-9D0F-43F7-8A34-CCA610829226}" type="pres">
      <dgm:prSet presAssocID="{7CCC5FA7-F0EE-4FCD-8DBC-08E0B621DB66}" presName="spaceRect" presStyleCnt="0"/>
      <dgm:spPr/>
    </dgm:pt>
    <dgm:pt modelId="{B41D54E1-D4E1-4101-B6F2-8E0F4E6950E8}" type="pres">
      <dgm:prSet presAssocID="{7CCC5FA7-F0EE-4FCD-8DBC-08E0B621DB66}" presName="parTx" presStyleLbl="revTx" presStyleIdx="1" presStyleCnt="3">
        <dgm:presLayoutVars>
          <dgm:chMax val="0"/>
          <dgm:chPref val="0"/>
        </dgm:presLayoutVars>
      </dgm:prSet>
      <dgm:spPr/>
    </dgm:pt>
    <dgm:pt modelId="{B78D7C74-CD4F-45A6-9FB4-CBB6A7366BF0}" type="pres">
      <dgm:prSet presAssocID="{E3A2EC20-0F44-4FCC-9546-32033D060D51}" presName="sibTrans" presStyleCnt="0"/>
      <dgm:spPr/>
    </dgm:pt>
    <dgm:pt modelId="{6DAE9984-AAB9-48E7-8479-2084181E6F02}" type="pres">
      <dgm:prSet presAssocID="{0066696C-85D2-409A-A86C-608679032E12}" presName="compNode" presStyleCnt="0"/>
      <dgm:spPr/>
    </dgm:pt>
    <dgm:pt modelId="{CEE4090E-1BAE-4F8E-B25A-AEA23D7D6E1B}" type="pres">
      <dgm:prSet presAssocID="{0066696C-85D2-409A-A86C-608679032E12}" presName="bgRect" presStyleLbl="bgShp" presStyleIdx="2" presStyleCnt="3"/>
      <dgm:spPr/>
    </dgm:pt>
    <dgm:pt modelId="{4F526145-2C4B-43A6-B5A3-8092E6C8E182}" type="pres">
      <dgm:prSet presAssocID="{0066696C-85D2-409A-A86C-608679032E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0C87A56E-3DD6-464C-B18A-013F660F0F4E}" type="pres">
      <dgm:prSet presAssocID="{0066696C-85D2-409A-A86C-608679032E12}" presName="spaceRect" presStyleCnt="0"/>
      <dgm:spPr/>
    </dgm:pt>
    <dgm:pt modelId="{AA65A2DC-94C2-4BBA-BA4A-2F0230591DAF}" type="pres">
      <dgm:prSet presAssocID="{0066696C-85D2-409A-A86C-608679032E12}" presName="parTx" presStyleLbl="revTx" presStyleIdx="2" presStyleCnt="3">
        <dgm:presLayoutVars>
          <dgm:chMax val="0"/>
          <dgm:chPref val="0"/>
        </dgm:presLayoutVars>
      </dgm:prSet>
      <dgm:spPr/>
    </dgm:pt>
  </dgm:ptLst>
  <dgm:cxnLst>
    <dgm:cxn modelId="{F608BE0F-829C-4EFB-BA82-8A23E4A08F8B}" srcId="{79ACF28A-2004-45F5-AD8D-636FAB7B55D1}" destId="{1A6686B3-92AD-488A-ADDF-A22FDB12445A}" srcOrd="0" destOrd="0" parTransId="{7764C816-5A32-4ED8-81C1-E696A41A10B5}" sibTransId="{89D7C599-D169-4F36-9CB2-361B255F62E0}"/>
    <dgm:cxn modelId="{34B3543E-D116-40B6-8E39-BB13ABF49E39}" type="presOf" srcId="{1A6686B3-92AD-488A-ADDF-A22FDB12445A}" destId="{A9F5B58B-9545-4A46-9232-C3AF57EC7995}" srcOrd="0" destOrd="0" presId="urn:microsoft.com/office/officeart/2018/2/layout/IconVerticalSolidList"/>
    <dgm:cxn modelId="{72062C70-609A-46D3-9040-B909CB7263E6}" type="presOf" srcId="{7CCC5FA7-F0EE-4FCD-8DBC-08E0B621DB66}" destId="{B41D54E1-D4E1-4101-B6F2-8E0F4E6950E8}" srcOrd="0" destOrd="0" presId="urn:microsoft.com/office/officeart/2018/2/layout/IconVerticalSolidList"/>
    <dgm:cxn modelId="{0F6A9572-FD3F-4933-94AC-93CA5ED45210}" type="presOf" srcId="{79ACF28A-2004-45F5-AD8D-636FAB7B55D1}" destId="{F18E5719-16FC-4A5D-A030-299CDEE98C4B}" srcOrd="0" destOrd="0" presId="urn:microsoft.com/office/officeart/2018/2/layout/IconVerticalSolidList"/>
    <dgm:cxn modelId="{435296C0-ED84-419F-A253-DA27A43E5FB5}" srcId="{79ACF28A-2004-45F5-AD8D-636FAB7B55D1}" destId="{0066696C-85D2-409A-A86C-608679032E12}" srcOrd="2" destOrd="0" parTransId="{649F3AFC-D375-46D6-8489-4FEDE17A785B}" sibTransId="{0468BD65-7613-4D69-BE86-42E747D3BFB9}"/>
    <dgm:cxn modelId="{00B4A0CD-C013-4006-A540-F048A8A094AF}" type="presOf" srcId="{0066696C-85D2-409A-A86C-608679032E12}" destId="{AA65A2DC-94C2-4BBA-BA4A-2F0230591DAF}" srcOrd="0" destOrd="0" presId="urn:microsoft.com/office/officeart/2018/2/layout/IconVerticalSolidList"/>
    <dgm:cxn modelId="{EE3ECAF5-62BE-46E7-8A56-54AD34EE1891}" srcId="{79ACF28A-2004-45F5-AD8D-636FAB7B55D1}" destId="{7CCC5FA7-F0EE-4FCD-8DBC-08E0B621DB66}" srcOrd="1" destOrd="0" parTransId="{3C6B2FC5-FE75-4CDA-B4E5-C578989430FF}" sibTransId="{E3A2EC20-0F44-4FCC-9546-32033D060D51}"/>
    <dgm:cxn modelId="{DB1770A2-D0B0-42B2-ADB6-093EE07E90B8}" type="presParOf" srcId="{F18E5719-16FC-4A5D-A030-299CDEE98C4B}" destId="{4DBE002D-9B84-4467-BC34-097EAA71ABA2}" srcOrd="0" destOrd="0" presId="urn:microsoft.com/office/officeart/2018/2/layout/IconVerticalSolidList"/>
    <dgm:cxn modelId="{6C4D477F-F585-4106-A67E-D75F1F5504CE}" type="presParOf" srcId="{4DBE002D-9B84-4467-BC34-097EAA71ABA2}" destId="{98A8CEE5-BB63-4C74-8398-AB4DE934BFFE}" srcOrd="0" destOrd="0" presId="urn:microsoft.com/office/officeart/2018/2/layout/IconVerticalSolidList"/>
    <dgm:cxn modelId="{6215FB4F-6BAB-4C42-8902-4CB043A5B5F3}" type="presParOf" srcId="{4DBE002D-9B84-4467-BC34-097EAA71ABA2}" destId="{08ABBC8B-19F3-4F20-BCFC-630C996B4AF4}" srcOrd="1" destOrd="0" presId="urn:microsoft.com/office/officeart/2018/2/layout/IconVerticalSolidList"/>
    <dgm:cxn modelId="{799AE2D0-4FD9-44A2-BA9C-7F4B03C988BE}" type="presParOf" srcId="{4DBE002D-9B84-4467-BC34-097EAA71ABA2}" destId="{9DFC6747-55ED-49C8-B6D5-985D8E1CB458}" srcOrd="2" destOrd="0" presId="urn:microsoft.com/office/officeart/2018/2/layout/IconVerticalSolidList"/>
    <dgm:cxn modelId="{8EE366A6-1282-4471-BDCD-AA34F43B1639}" type="presParOf" srcId="{4DBE002D-9B84-4467-BC34-097EAA71ABA2}" destId="{A9F5B58B-9545-4A46-9232-C3AF57EC7995}" srcOrd="3" destOrd="0" presId="urn:microsoft.com/office/officeart/2018/2/layout/IconVerticalSolidList"/>
    <dgm:cxn modelId="{BB11669F-F240-463F-AE48-5394FCB3949B}" type="presParOf" srcId="{F18E5719-16FC-4A5D-A030-299CDEE98C4B}" destId="{74376761-E7E5-477F-9E64-16E0CEA37D12}" srcOrd="1" destOrd="0" presId="urn:microsoft.com/office/officeart/2018/2/layout/IconVerticalSolidList"/>
    <dgm:cxn modelId="{4C1337EE-616C-415A-8F85-0C35A1877418}" type="presParOf" srcId="{F18E5719-16FC-4A5D-A030-299CDEE98C4B}" destId="{E5CC72F4-C9E0-4904-97C1-E6B9CC3E4D28}" srcOrd="2" destOrd="0" presId="urn:microsoft.com/office/officeart/2018/2/layout/IconVerticalSolidList"/>
    <dgm:cxn modelId="{0AE0D84D-786C-4A8F-AD26-291908D6F6BD}" type="presParOf" srcId="{E5CC72F4-C9E0-4904-97C1-E6B9CC3E4D28}" destId="{1F941F59-6186-49E8-B688-3D4C714C7350}" srcOrd="0" destOrd="0" presId="urn:microsoft.com/office/officeart/2018/2/layout/IconVerticalSolidList"/>
    <dgm:cxn modelId="{AE91D7C4-38C3-4683-AA92-EC9F0E365FFF}" type="presParOf" srcId="{E5CC72F4-C9E0-4904-97C1-E6B9CC3E4D28}" destId="{3DA6FFF5-9AC7-498C-93E0-6DAB3F10312A}" srcOrd="1" destOrd="0" presId="urn:microsoft.com/office/officeart/2018/2/layout/IconVerticalSolidList"/>
    <dgm:cxn modelId="{C08BFBBD-64F2-49DF-8DCB-DEB951A2437C}" type="presParOf" srcId="{E5CC72F4-C9E0-4904-97C1-E6B9CC3E4D28}" destId="{D958ACB7-9D0F-43F7-8A34-CCA610829226}" srcOrd="2" destOrd="0" presId="urn:microsoft.com/office/officeart/2018/2/layout/IconVerticalSolidList"/>
    <dgm:cxn modelId="{3E7B01C1-6922-450C-9C20-0A28739204FD}" type="presParOf" srcId="{E5CC72F4-C9E0-4904-97C1-E6B9CC3E4D28}" destId="{B41D54E1-D4E1-4101-B6F2-8E0F4E6950E8}" srcOrd="3" destOrd="0" presId="urn:microsoft.com/office/officeart/2018/2/layout/IconVerticalSolidList"/>
    <dgm:cxn modelId="{9EF7F826-9AC7-407B-8E42-789DF9EF9974}" type="presParOf" srcId="{F18E5719-16FC-4A5D-A030-299CDEE98C4B}" destId="{B78D7C74-CD4F-45A6-9FB4-CBB6A7366BF0}" srcOrd="3" destOrd="0" presId="urn:microsoft.com/office/officeart/2018/2/layout/IconVerticalSolidList"/>
    <dgm:cxn modelId="{3B0F339B-2289-4EBA-A5FE-34A6F53138E5}" type="presParOf" srcId="{F18E5719-16FC-4A5D-A030-299CDEE98C4B}" destId="{6DAE9984-AAB9-48E7-8479-2084181E6F02}" srcOrd="4" destOrd="0" presId="urn:microsoft.com/office/officeart/2018/2/layout/IconVerticalSolidList"/>
    <dgm:cxn modelId="{004B79EA-AD40-4A78-9629-6341B32371F8}" type="presParOf" srcId="{6DAE9984-AAB9-48E7-8479-2084181E6F02}" destId="{CEE4090E-1BAE-4F8E-B25A-AEA23D7D6E1B}" srcOrd="0" destOrd="0" presId="urn:microsoft.com/office/officeart/2018/2/layout/IconVerticalSolidList"/>
    <dgm:cxn modelId="{80749FA1-ECF9-4872-8D36-6796136113D4}" type="presParOf" srcId="{6DAE9984-AAB9-48E7-8479-2084181E6F02}" destId="{4F526145-2C4B-43A6-B5A3-8092E6C8E182}" srcOrd="1" destOrd="0" presId="urn:microsoft.com/office/officeart/2018/2/layout/IconVerticalSolidList"/>
    <dgm:cxn modelId="{5F74F198-1F89-4C72-BC9F-E912D6770382}" type="presParOf" srcId="{6DAE9984-AAB9-48E7-8479-2084181E6F02}" destId="{0C87A56E-3DD6-464C-B18A-013F660F0F4E}" srcOrd="2" destOrd="0" presId="urn:microsoft.com/office/officeart/2018/2/layout/IconVerticalSolidList"/>
    <dgm:cxn modelId="{841EEACE-3257-4881-944F-82072DFD9BBE}" type="presParOf" srcId="{6DAE9984-AAB9-48E7-8479-2084181E6F02}" destId="{AA65A2DC-94C2-4BBA-BA4A-2F0230591D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E9E2737-103B-4417-AED9-F7B6D879D10E}" type="doc">
      <dgm:prSet loTypeId="urn:microsoft.com/office/officeart/2005/8/layout/process1" loCatId="process" qsTypeId="urn:microsoft.com/office/officeart/2005/8/quickstyle/simple2" qsCatId="simple" csTypeId="urn:microsoft.com/office/officeart/2005/8/colors/accent2_2" csCatId="accent2"/>
      <dgm:spPr/>
      <dgm:t>
        <a:bodyPr/>
        <a:lstStyle/>
        <a:p>
          <a:endParaRPr lang="en-US"/>
        </a:p>
      </dgm:t>
    </dgm:pt>
    <dgm:pt modelId="{7B342B21-71B4-44B9-9E30-61EB9A495E38}">
      <dgm:prSet/>
      <dgm:spPr/>
      <dgm:t>
        <a:bodyPr/>
        <a:lstStyle/>
        <a:p>
          <a:r>
            <a:rPr lang="en-US" b="1"/>
            <a:t>Benefits</a:t>
          </a:r>
          <a:endParaRPr lang="en-US"/>
        </a:p>
      </dgm:t>
    </dgm:pt>
    <dgm:pt modelId="{39FFDE36-674F-4C1B-B4A9-EB54A36100EB}" type="parTrans" cxnId="{0A51756D-7A06-4795-9F92-3D62D34DCA43}">
      <dgm:prSet/>
      <dgm:spPr/>
      <dgm:t>
        <a:bodyPr/>
        <a:lstStyle/>
        <a:p>
          <a:endParaRPr lang="en-US"/>
        </a:p>
      </dgm:t>
    </dgm:pt>
    <dgm:pt modelId="{137B657E-FF5E-48B5-9A7B-D667EE350548}" type="sibTrans" cxnId="{0A51756D-7A06-4795-9F92-3D62D34DCA43}">
      <dgm:prSet/>
      <dgm:spPr/>
      <dgm:t>
        <a:bodyPr/>
        <a:lstStyle/>
        <a:p>
          <a:endParaRPr lang="en-US"/>
        </a:p>
      </dgm:t>
    </dgm:pt>
    <dgm:pt modelId="{F237ADB1-8609-489C-83E3-215031D1FE0E}">
      <dgm:prSet/>
      <dgm:spPr/>
      <dgm:t>
        <a:bodyPr/>
        <a:lstStyle/>
        <a:p>
          <a:r>
            <a:rPr lang="en-US"/>
            <a:t>Centralized configuration</a:t>
          </a:r>
        </a:p>
      </dgm:t>
    </dgm:pt>
    <dgm:pt modelId="{D4B86BEA-7664-4A36-BB5A-C1CD53471F5C}" type="parTrans" cxnId="{726B1ED5-4F8A-4085-97D1-A6687F2D1291}">
      <dgm:prSet/>
      <dgm:spPr/>
      <dgm:t>
        <a:bodyPr/>
        <a:lstStyle/>
        <a:p>
          <a:endParaRPr lang="en-US"/>
        </a:p>
      </dgm:t>
    </dgm:pt>
    <dgm:pt modelId="{3C013154-8C90-4AF7-B764-BC0FDA89801E}" type="sibTrans" cxnId="{726B1ED5-4F8A-4085-97D1-A6687F2D1291}">
      <dgm:prSet/>
      <dgm:spPr/>
      <dgm:t>
        <a:bodyPr/>
        <a:lstStyle/>
        <a:p>
          <a:endParaRPr lang="en-US"/>
        </a:p>
      </dgm:t>
    </dgm:pt>
    <dgm:pt modelId="{C028E77D-6D7B-413E-993E-D3AC016DC4CE}">
      <dgm:prSet/>
      <dgm:spPr/>
      <dgm:t>
        <a:bodyPr/>
        <a:lstStyle/>
        <a:p>
          <a:r>
            <a:rPr lang="en-US"/>
            <a:t>Easy swapping of implementations</a:t>
          </a:r>
        </a:p>
      </dgm:t>
    </dgm:pt>
    <dgm:pt modelId="{03D1E085-C5C1-43FE-8628-9B3405BB5B7A}" type="parTrans" cxnId="{667B71A8-B2AB-41E3-AD51-140B8369F0EA}">
      <dgm:prSet/>
      <dgm:spPr/>
      <dgm:t>
        <a:bodyPr/>
        <a:lstStyle/>
        <a:p>
          <a:endParaRPr lang="en-US"/>
        </a:p>
      </dgm:t>
    </dgm:pt>
    <dgm:pt modelId="{A0FCA7E5-E1B6-4C80-ADEA-D59D1860613A}" type="sibTrans" cxnId="{667B71A8-B2AB-41E3-AD51-140B8369F0EA}">
      <dgm:prSet/>
      <dgm:spPr/>
      <dgm:t>
        <a:bodyPr/>
        <a:lstStyle/>
        <a:p>
          <a:endParaRPr lang="en-US"/>
        </a:p>
      </dgm:t>
    </dgm:pt>
    <dgm:pt modelId="{39E28AC2-2AE4-42F3-BD34-D0F921EA138A}">
      <dgm:prSet/>
      <dgm:spPr/>
      <dgm:t>
        <a:bodyPr/>
        <a:lstStyle/>
        <a:p>
          <a:r>
            <a:rPr lang="en-US"/>
            <a:t>Lifecycle automatically managed</a:t>
          </a:r>
        </a:p>
      </dgm:t>
    </dgm:pt>
    <dgm:pt modelId="{4D7CF3E3-B935-462D-96C8-D8A491E16208}" type="parTrans" cxnId="{2DD5B6F0-9146-4723-920D-3F64E5C5BE63}">
      <dgm:prSet/>
      <dgm:spPr/>
      <dgm:t>
        <a:bodyPr/>
        <a:lstStyle/>
        <a:p>
          <a:endParaRPr lang="en-US"/>
        </a:p>
      </dgm:t>
    </dgm:pt>
    <dgm:pt modelId="{934F2E06-3B33-4EC9-895E-505F5D172096}" type="sibTrans" cxnId="{2DD5B6F0-9146-4723-920D-3F64E5C5BE63}">
      <dgm:prSet/>
      <dgm:spPr/>
      <dgm:t>
        <a:bodyPr/>
        <a:lstStyle/>
        <a:p>
          <a:endParaRPr lang="en-US"/>
        </a:p>
      </dgm:t>
    </dgm:pt>
    <dgm:pt modelId="{14DD7D86-B528-4061-9558-B9981B828D8E}">
      <dgm:prSet/>
      <dgm:spPr/>
      <dgm:t>
        <a:bodyPr/>
        <a:lstStyle/>
        <a:p>
          <a:r>
            <a:rPr lang="en-US"/>
            <a:t>Works with dependency injection for loose coupling</a:t>
          </a:r>
        </a:p>
      </dgm:t>
    </dgm:pt>
    <dgm:pt modelId="{66B66718-C40F-458E-86A4-BF2033C12622}" type="parTrans" cxnId="{52B94FEF-2540-41BB-9349-38188A2AB7F1}">
      <dgm:prSet/>
      <dgm:spPr/>
      <dgm:t>
        <a:bodyPr/>
        <a:lstStyle/>
        <a:p>
          <a:endParaRPr lang="en-US"/>
        </a:p>
      </dgm:t>
    </dgm:pt>
    <dgm:pt modelId="{419555DD-C1E1-4543-9A6B-B54A136D29BE}" type="sibTrans" cxnId="{52B94FEF-2540-41BB-9349-38188A2AB7F1}">
      <dgm:prSet/>
      <dgm:spPr/>
      <dgm:t>
        <a:bodyPr/>
        <a:lstStyle/>
        <a:p>
          <a:endParaRPr lang="en-US"/>
        </a:p>
      </dgm:t>
    </dgm:pt>
    <dgm:pt modelId="{37939CF5-5520-495D-8139-828B55F8D76E}" type="pres">
      <dgm:prSet presAssocID="{9E9E2737-103B-4417-AED9-F7B6D879D10E}" presName="Name0" presStyleCnt="0">
        <dgm:presLayoutVars>
          <dgm:dir/>
          <dgm:resizeHandles val="exact"/>
        </dgm:presLayoutVars>
      </dgm:prSet>
      <dgm:spPr/>
    </dgm:pt>
    <dgm:pt modelId="{092644A1-2D98-41E1-B2B9-E78EC0A66CAD}" type="pres">
      <dgm:prSet presAssocID="{7B342B21-71B4-44B9-9E30-61EB9A495E38}" presName="node" presStyleLbl="node1" presStyleIdx="0" presStyleCnt="1">
        <dgm:presLayoutVars>
          <dgm:bulletEnabled val="1"/>
        </dgm:presLayoutVars>
      </dgm:prSet>
      <dgm:spPr/>
    </dgm:pt>
  </dgm:ptLst>
  <dgm:cxnLst>
    <dgm:cxn modelId="{C654C000-3680-4BF9-94A4-505CD5F27BE3}" type="presOf" srcId="{9E9E2737-103B-4417-AED9-F7B6D879D10E}" destId="{37939CF5-5520-495D-8139-828B55F8D76E}" srcOrd="0" destOrd="0" presId="urn:microsoft.com/office/officeart/2005/8/layout/process1"/>
    <dgm:cxn modelId="{FDFC5929-9824-41EE-9012-09AC4EC93017}" type="presOf" srcId="{7B342B21-71B4-44B9-9E30-61EB9A495E38}" destId="{092644A1-2D98-41E1-B2B9-E78EC0A66CAD}" srcOrd="0" destOrd="0" presId="urn:microsoft.com/office/officeart/2005/8/layout/process1"/>
    <dgm:cxn modelId="{7022AA2A-0FBE-46C1-9C9C-A07AE4F89FCE}" type="presOf" srcId="{14DD7D86-B528-4061-9558-B9981B828D8E}" destId="{092644A1-2D98-41E1-B2B9-E78EC0A66CAD}" srcOrd="0" destOrd="4" presId="urn:microsoft.com/office/officeart/2005/8/layout/process1"/>
    <dgm:cxn modelId="{0A51756D-7A06-4795-9F92-3D62D34DCA43}" srcId="{9E9E2737-103B-4417-AED9-F7B6D879D10E}" destId="{7B342B21-71B4-44B9-9E30-61EB9A495E38}" srcOrd="0" destOrd="0" parTransId="{39FFDE36-674F-4C1B-B4A9-EB54A36100EB}" sibTransId="{137B657E-FF5E-48B5-9A7B-D667EE350548}"/>
    <dgm:cxn modelId="{2BD44881-4171-412A-B4E8-D9AE21CAB397}" type="presOf" srcId="{39E28AC2-2AE4-42F3-BD34-D0F921EA138A}" destId="{092644A1-2D98-41E1-B2B9-E78EC0A66CAD}" srcOrd="0" destOrd="3" presId="urn:microsoft.com/office/officeart/2005/8/layout/process1"/>
    <dgm:cxn modelId="{667B71A8-B2AB-41E3-AD51-140B8369F0EA}" srcId="{7B342B21-71B4-44B9-9E30-61EB9A495E38}" destId="{C028E77D-6D7B-413E-993E-D3AC016DC4CE}" srcOrd="1" destOrd="0" parTransId="{03D1E085-C5C1-43FE-8628-9B3405BB5B7A}" sibTransId="{A0FCA7E5-E1B6-4C80-ADEA-D59D1860613A}"/>
    <dgm:cxn modelId="{155505CB-D9BC-4B31-8939-5788D8B4EBE2}" type="presOf" srcId="{C028E77D-6D7B-413E-993E-D3AC016DC4CE}" destId="{092644A1-2D98-41E1-B2B9-E78EC0A66CAD}" srcOrd="0" destOrd="2" presId="urn:microsoft.com/office/officeart/2005/8/layout/process1"/>
    <dgm:cxn modelId="{726B1ED5-4F8A-4085-97D1-A6687F2D1291}" srcId="{7B342B21-71B4-44B9-9E30-61EB9A495E38}" destId="{F237ADB1-8609-489C-83E3-215031D1FE0E}" srcOrd="0" destOrd="0" parTransId="{D4B86BEA-7664-4A36-BB5A-C1CD53471F5C}" sibTransId="{3C013154-8C90-4AF7-B764-BC0FDA89801E}"/>
    <dgm:cxn modelId="{08E893EE-6C60-425C-A98A-33F84CC64601}" type="presOf" srcId="{F237ADB1-8609-489C-83E3-215031D1FE0E}" destId="{092644A1-2D98-41E1-B2B9-E78EC0A66CAD}" srcOrd="0" destOrd="1" presId="urn:microsoft.com/office/officeart/2005/8/layout/process1"/>
    <dgm:cxn modelId="{52B94FEF-2540-41BB-9349-38188A2AB7F1}" srcId="{7B342B21-71B4-44B9-9E30-61EB9A495E38}" destId="{14DD7D86-B528-4061-9558-B9981B828D8E}" srcOrd="3" destOrd="0" parTransId="{66B66718-C40F-458E-86A4-BF2033C12622}" sibTransId="{419555DD-C1E1-4543-9A6B-B54A136D29BE}"/>
    <dgm:cxn modelId="{2DD5B6F0-9146-4723-920D-3F64E5C5BE63}" srcId="{7B342B21-71B4-44B9-9E30-61EB9A495E38}" destId="{39E28AC2-2AE4-42F3-BD34-D0F921EA138A}" srcOrd="2" destOrd="0" parTransId="{4D7CF3E3-B935-462D-96C8-D8A491E16208}" sibTransId="{934F2E06-3B33-4EC9-895E-505F5D172096}"/>
    <dgm:cxn modelId="{36A27FF2-E3FE-4C20-BA11-521E80D0FD35}" type="presParOf" srcId="{37939CF5-5520-495D-8139-828B55F8D76E}" destId="{092644A1-2D98-41E1-B2B9-E78EC0A66CA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61AC30C-67B1-4222-9BB2-464C2661C5ED}"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0FD453C7-00D7-4785-A8CC-4BFBDCB34244}">
      <dgm:prSet/>
      <dgm:spPr/>
      <dgm:t>
        <a:bodyPr/>
        <a:lstStyle/>
        <a:p>
          <a:r>
            <a:rPr lang="en-US" b="1"/>
            <a:t>What is Dependency Injection?</a:t>
          </a:r>
          <a:endParaRPr lang="en-US"/>
        </a:p>
      </dgm:t>
    </dgm:pt>
    <dgm:pt modelId="{642D4D42-26A8-4647-8799-80A62C234894}" type="parTrans" cxnId="{183A06C7-2BD0-4202-B72B-6F0A110FE11A}">
      <dgm:prSet/>
      <dgm:spPr/>
      <dgm:t>
        <a:bodyPr/>
        <a:lstStyle/>
        <a:p>
          <a:endParaRPr lang="en-US"/>
        </a:p>
      </dgm:t>
    </dgm:pt>
    <dgm:pt modelId="{63BA3532-1A13-4131-959D-B2918C415E13}" type="sibTrans" cxnId="{183A06C7-2BD0-4202-B72B-6F0A110FE11A}">
      <dgm:prSet/>
      <dgm:spPr/>
      <dgm:t>
        <a:bodyPr/>
        <a:lstStyle/>
        <a:p>
          <a:endParaRPr lang="en-US"/>
        </a:p>
      </dgm:t>
    </dgm:pt>
    <dgm:pt modelId="{F2F8A9DB-DD10-44F0-B215-D7E9BFEE71A4}">
      <dgm:prSet/>
      <dgm:spPr/>
      <dgm:t>
        <a:bodyPr/>
        <a:lstStyle/>
        <a:p>
          <a:r>
            <a:rPr lang="en-US" b="1"/>
            <a:t>Design Pattern</a:t>
          </a:r>
          <a:br>
            <a:rPr lang="en-US"/>
          </a:br>
          <a:r>
            <a:rPr lang="en-US"/>
            <a:t>Removes dependencies from programming code, making applications </a:t>
          </a:r>
          <a:r>
            <a:rPr lang="en-US" b="1"/>
            <a:t>easier to manage and test</a:t>
          </a:r>
          <a:r>
            <a:rPr lang="en-US"/>
            <a:t>.</a:t>
          </a:r>
        </a:p>
      </dgm:t>
    </dgm:pt>
    <dgm:pt modelId="{571816FC-B7C3-4F78-8453-706A521515AD}" type="parTrans" cxnId="{72A1AB15-A871-4F6B-BCA5-9C8F13D0589A}">
      <dgm:prSet/>
      <dgm:spPr/>
      <dgm:t>
        <a:bodyPr/>
        <a:lstStyle/>
        <a:p>
          <a:endParaRPr lang="en-US"/>
        </a:p>
      </dgm:t>
    </dgm:pt>
    <dgm:pt modelId="{8D82EB53-53EC-44E8-9CD0-8C448FF1F371}" type="sibTrans" cxnId="{72A1AB15-A871-4F6B-BCA5-9C8F13D0589A}">
      <dgm:prSet/>
      <dgm:spPr/>
      <dgm:t>
        <a:bodyPr/>
        <a:lstStyle/>
        <a:p>
          <a:endParaRPr lang="en-US"/>
        </a:p>
      </dgm:t>
    </dgm:pt>
    <dgm:pt modelId="{9E84ED9D-C42A-40FF-8EAE-C6FBFBF2F0AF}">
      <dgm:prSet/>
      <dgm:spPr/>
      <dgm:t>
        <a:bodyPr/>
        <a:lstStyle/>
        <a:p>
          <a:r>
            <a:rPr lang="en-US" b="1"/>
            <a:t>Loose Coupling</a:t>
          </a:r>
          <a:br>
            <a:rPr lang="en-US"/>
          </a:br>
          <a:r>
            <a:rPr lang="en-US"/>
            <a:t>DI ensures the code is </a:t>
          </a:r>
          <a:r>
            <a:rPr lang="en-US" b="1"/>
            <a:t>loosely coupled</a:t>
          </a:r>
          <a:r>
            <a:rPr lang="en-US"/>
            <a:t>. This means implementation changes </a:t>
          </a:r>
          <a:r>
            <a:rPr lang="en-US" b="1"/>
            <a:t>don’t affect the user</a:t>
          </a:r>
          <a:r>
            <a:rPr lang="en-US"/>
            <a:t> of that code.</a:t>
          </a:r>
        </a:p>
      </dgm:t>
    </dgm:pt>
    <dgm:pt modelId="{7B4B682C-8622-46A3-9A66-23B8EA619702}" type="parTrans" cxnId="{F67B5FDB-24F7-46D7-BEA0-7B5D69C7525C}">
      <dgm:prSet/>
      <dgm:spPr/>
      <dgm:t>
        <a:bodyPr/>
        <a:lstStyle/>
        <a:p>
          <a:endParaRPr lang="en-US"/>
        </a:p>
      </dgm:t>
    </dgm:pt>
    <dgm:pt modelId="{D1B7058B-934D-4961-8C2F-D46164F9CAD9}" type="sibTrans" cxnId="{F67B5FDB-24F7-46D7-BEA0-7B5D69C7525C}">
      <dgm:prSet/>
      <dgm:spPr/>
      <dgm:t>
        <a:bodyPr/>
        <a:lstStyle/>
        <a:p>
          <a:endParaRPr lang="en-US"/>
        </a:p>
      </dgm:t>
    </dgm:pt>
    <dgm:pt modelId="{EAA021E9-A60D-468C-A5C8-28F82D758BD5}" type="pres">
      <dgm:prSet presAssocID="{761AC30C-67B1-4222-9BB2-464C2661C5ED}" presName="linear" presStyleCnt="0">
        <dgm:presLayoutVars>
          <dgm:animLvl val="lvl"/>
          <dgm:resizeHandles val="exact"/>
        </dgm:presLayoutVars>
      </dgm:prSet>
      <dgm:spPr/>
    </dgm:pt>
    <dgm:pt modelId="{7CDE937C-2920-4C6B-A25E-20DFCB0F6F18}" type="pres">
      <dgm:prSet presAssocID="{0FD453C7-00D7-4785-A8CC-4BFBDCB34244}" presName="parentText" presStyleLbl="node1" presStyleIdx="0" presStyleCnt="1">
        <dgm:presLayoutVars>
          <dgm:chMax val="0"/>
          <dgm:bulletEnabled val="1"/>
        </dgm:presLayoutVars>
      </dgm:prSet>
      <dgm:spPr/>
    </dgm:pt>
    <dgm:pt modelId="{F3711CDB-0DF4-4910-9987-9C002A571051}" type="pres">
      <dgm:prSet presAssocID="{0FD453C7-00D7-4785-A8CC-4BFBDCB34244}" presName="childText" presStyleLbl="revTx" presStyleIdx="0" presStyleCnt="1">
        <dgm:presLayoutVars>
          <dgm:bulletEnabled val="1"/>
        </dgm:presLayoutVars>
      </dgm:prSet>
      <dgm:spPr/>
    </dgm:pt>
  </dgm:ptLst>
  <dgm:cxnLst>
    <dgm:cxn modelId="{02A6A614-976F-462B-AB95-7B2874D32419}" type="presOf" srcId="{9E84ED9D-C42A-40FF-8EAE-C6FBFBF2F0AF}" destId="{F3711CDB-0DF4-4910-9987-9C002A571051}" srcOrd="0" destOrd="1" presId="urn:microsoft.com/office/officeart/2005/8/layout/vList2"/>
    <dgm:cxn modelId="{72A1AB15-A871-4F6B-BCA5-9C8F13D0589A}" srcId="{0FD453C7-00D7-4785-A8CC-4BFBDCB34244}" destId="{F2F8A9DB-DD10-44F0-B215-D7E9BFEE71A4}" srcOrd="0" destOrd="0" parTransId="{571816FC-B7C3-4F78-8453-706A521515AD}" sibTransId="{8D82EB53-53EC-44E8-9CD0-8C448FF1F371}"/>
    <dgm:cxn modelId="{FE22C732-B633-4DB4-A246-B447EF6F44DD}" type="presOf" srcId="{761AC30C-67B1-4222-9BB2-464C2661C5ED}" destId="{EAA021E9-A60D-468C-A5C8-28F82D758BD5}" srcOrd="0" destOrd="0" presId="urn:microsoft.com/office/officeart/2005/8/layout/vList2"/>
    <dgm:cxn modelId="{DC790670-4532-455F-9F09-5FEF89B7245D}" type="presOf" srcId="{F2F8A9DB-DD10-44F0-B215-D7E9BFEE71A4}" destId="{F3711CDB-0DF4-4910-9987-9C002A571051}" srcOrd="0" destOrd="0" presId="urn:microsoft.com/office/officeart/2005/8/layout/vList2"/>
    <dgm:cxn modelId="{BE7A12BC-0480-4550-8BB1-A1021AF7872B}" type="presOf" srcId="{0FD453C7-00D7-4785-A8CC-4BFBDCB34244}" destId="{7CDE937C-2920-4C6B-A25E-20DFCB0F6F18}" srcOrd="0" destOrd="0" presId="urn:microsoft.com/office/officeart/2005/8/layout/vList2"/>
    <dgm:cxn modelId="{183A06C7-2BD0-4202-B72B-6F0A110FE11A}" srcId="{761AC30C-67B1-4222-9BB2-464C2661C5ED}" destId="{0FD453C7-00D7-4785-A8CC-4BFBDCB34244}" srcOrd="0" destOrd="0" parTransId="{642D4D42-26A8-4647-8799-80A62C234894}" sibTransId="{63BA3532-1A13-4131-959D-B2918C415E13}"/>
    <dgm:cxn modelId="{F67B5FDB-24F7-46D7-BEA0-7B5D69C7525C}" srcId="{0FD453C7-00D7-4785-A8CC-4BFBDCB34244}" destId="{9E84ED9D-C42A-40FF-8EAE-C6FBFBF2F0AF}" srcOrd="1" destOrd="0" parTransId="{7B4B682C-8622-46A3-9A66-23B8EA619702}" sibTransId="{D1B7058B-934D-4961-8C2F-D46164F9CAD9}"/>
    <dgm:cxn modelId="{CD60226E-BBF0-4430-BBAE-1E2784C4778B}" type="presParOf" srcId="{EAA021E9-A60D-468C-A5C8-28F82D758BD5}" destId="{7CDE937C-2920-4C6B-A25E-20DFCB0F6F18}" srcOrd="0" destOrd="0" presId="urn:microsoft.com/office/officeart/2005/8/layout/vList2"/>
    <dgm:cxn modelId="{834118F7-86F8-434A-9FC0-554D2B4EAE22}" type="presParOf" srcId="{EAA021E9-A60D-468C-A5C8-28F82D758BD5}" destId="{F3711CDB-0DF4-4910-9987-9C002A57105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628E0F-6DEF-4AEC-ABBF-75C1085E036F}"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US"/>
        </a:p>
      </dgm:t>
    </dgm:pt>
    <dgm:pt modelId="{440DE95E-043F-458E-BFFA-C32054329481}">
      <dgm:prSet/>
      <dgm:spPr/>
      <dgm:t>
        <a:bodyPr/>
        <a:lstStyle/>
        <a:p>
          <a:pPr>
            <a:lnSpc>
              <a:spcPct val="100000"/>
            </a:lnSpc>
          </a:pPr>
          <a:r>
            <a:rPr lang="en-US"/>
            <a:t>Inversion of Control (IoC)</a:t>
          </a:r>
        </a:p>
      </dgm:t>
    </dgm:pt>
    <dgm:pt modelId="{D606BF4C-BF58-43BE-BC95-FC95E430E0C6}" type="parTrans" cxnId="{0200BCFD-0E55-4192-BD13-2E44BEB92437}">
      <dgm:prSet/>
      <dgm:spPr/>
      <dgm:t>
        <a:bodyPr/>
        <a:lstStyle/>
        <a:p>
          <a:endParaRPr lang="en-US"/>
        </a:p>
      </dgm:t>
    </dgm:pt>
    <dgm:pt modelId="{783F89DB-BF08-435D-9A87-010DBD292320}" type="sibTrans" cxnId="{0200BCFD-0E55-4192-BD13-2E44BEB92437}">
      <dgm:prSet/>
      <dgm:spPr/>
      <dgm:t>
        <a:bodyPr/>
        <a:lstStyle/>
        <a:p>
          <a:endParaRPr lang="en-US"/>
        </a:p>
      </dgm:t>
    </dgm:pt>
    <dgm:pt modelId="{A9F4239D-DE16-4C3E-9117-ED805C7C53ED}">
      <dgm:prSet/>
      <dgm:spPr/>
      <dgm:t>
        <a:bodyPr/>
        <a:lstStyle/>
        <a:p>
          <a:pPr>
            <a:lnSpc>
              <a:spcPct val="100000"/>
            </a:lnSpc>
          </a:pPr>
          <a:r>
            <a:rPr lang="en-US" baseline="0"/>
            <a:t>Instead of you controlling the flow, the framework controls the flow and plugs in your code where required.</a:t>
          </a:r>
          <a:endParaRPr lang="en-US"/>
        </a:p>
      </dgm:t>
    </dgm:pt>
    <dgm:pt modelId="{7E1C04D3-68AB-4100-AB7B-0E16DEF55B9C}" type="parTrans" cxnId="{37ABD99B-FAF5-4984-90F0-B4546501B0F3}">
      <dgm:prSet/>
      <dgm:spPr/>
      <dgm:t>
        <a:bodyPr/>
        <a:lstStyle/>
        <a:p>
          <a:endParaRPr lang="en-US"/>
        </a:p>
      </dgm:t>
    </dgm:pt>
    <dgm:pt modelId="{242B13EC-78BD-4AAF-8992-75E9F5B7C2D1}" type="sibTrans" cxnId="{37ABD99B-FAF5-4984-90F0-B4546501B0F3}">
      <dgm:prSet/>
      <dgm:spPr/>
      <dgm:t>
        <a:bodyPr/>
        <a:lstStyle/>
        <a:p>
          <a:endParaRPr lang="en-US"/>
        </a:p>
      </dgm:t>
    </dgm:pt>
    <dgm:pt modelId="{37CB5B4D-6C19-49D8-A8B1-E94B87234773}">
      <dgm:prSet/>
      <dgm:spPr/>
      <dgm:t>
        <a:bodyPr/>
        <a:lstStyle/>
        <a:p>
          <a:pPr>
            <a:lnSpc>
              <a:spcPct val="100000"/>
            </a:lnSpc>
          </a:pPr>
          <a:r>
            <a:rPr lang="en-US"/>
            <a:t>Reusability</a:t>
          </a:r>
        </a:p>
      </dgm:t>
    </dgm:pt>
    <dgm:pt modelId="{B00A97A6-65C4-44C2-B816-201723CC972B}" type="parTrans" cxnId="{D4401CF8-53C4-4121-866E-664B72633BCA}">
      <dgm:prSet/>
      <dgm:spPr/>
      <dgm:t>
        <a:bodyPr/>
        <a:lstStyle/>
        <a:p>
          <a:endParaRPr lang="en-US"/>
        </a:p>
      </dgm:t>
    </dgm:pt>
    <dgm:pt modelId="{BDC60665-652F-448E-BD3C-636288C9D083}" type="sibTrans" cxnId="{D4401CF8-53C4-4121-866E-664B72633BCA}">
      <dgm:prSet/>
      <dgm:spPr/>
      <dgm:t>
        <a:bodyPr/>
        <a:lstStyle/>
        <a:p>
          <a:endParaRPr lang="en-US"/>
        </a:p>
      </dgm:t>
    </dgm:pt>
    <dgm:pt modelId="{7D9585FF-64DE-4EA4-BB2F-4EB214BF9978}">
      <dgm:prSet/>
      <dgm:spPr/>
      <dgm:t>
        <a:bodyPr/>
        <a:lstStyle/>
        <a:p>
          <a:pPr>
            <a:lnSpc>
              <a:spcPct val="100000"/>
            </a:lnSpc>
          </a:pPr>
          <a:r>
            <a:rPr lang="en-US" baseline="0" dirty="0"/>
            <a:t>Provides reusable tools, libraries, and components (e.g., logging, security, database connectivity).</a:t>
          </a:r>
          <a:endParaRPr lang="en-US" dirty="0"/>
        </a:p>
      </dgm:t>
    </dgm:pt>
    <dgm:pt modelId="{345DDDA6-D391-4ECA-9B54-F5E1CFAC2A7A}" type="parTrans" cxnId="{B06AE377-D251-4AC4-AF31-808870FD6247}">
      <dgm:prSet/>
      <dgm:spPr/>
      <dgm:t>
        <a:bodyPr/>
        <a:lstStyle/>
        <a:p>
          <a:endParaRPr lang="en-US"/>
        </a:p>
      </dgm:t>
    </dgm:pt>
    <dgm:pt modelId="{92368544-D8C0-4997-A61E-90A031FA010D}" type="sibTrans" cxnId="{B06AE377-D251-4AC4-AF31-808870FD6247}">
      <dgm:prSet/>
      <dgm:spPr/>
      <dgm:t>
        <a:bodyPr/>
        <a:lstStyle/>
        <a:p>
          <a:endParaRPr lang="en-US"/>
        </a:p>
      </dgm:t>
    </dgm:pt>
    <dgm:pt modelId="{B981C9C3-DE1C-4EAE-B7AF-AC71D319AF7D}">
      <dgm:prSet/>
      <dgm:spPr/>
      <dgm:t>
        <a:bodyPr/>
        <a:lstStyle/>
        <a:p>
          <a:pPr>
            <a:lnSpc>
              <a:spcPct val="100000"/>
            </a:lnSpc>
          </a:pPr>
          <a:r>
            <a:rPr lang="en-US"/>
            <a:t>Standardization</a:t>
          </a:r>
        </a:p>
      </dgm:t>
    </dgm:pt>
    <dgm:pt modelId="{08D0C49F-6EE2-4873-BCA8-38C0E935E87D}" type="parTrans" cxnId="{C402F858-F075-4247-8D11-7455776319DA}">
      <dgm:prSet/>
      <dgm:spPr/>
      <dgm:t>
        <a:bodyPr/>
        <a:lstStyle/>
        <a:p>
          <a:endParaRPr lang="en-US"/>
        </a:p>
      </dgm:t>
    </dgm:pt>
    <dgm:pt modelId="{2FD9B0D7-C738-4FD3-964D-BF285E2AC508}" type="sibTrans" cxnId="{C402F858-F075-4247-8D11-7455776319DA}">
      <dgm:prSet/>
      <dgm:spPr/>
      <dgm:t>
        <a:bodyPr/>
        <a:lstStyle/>
        <a:p>
          <a:endParaRPr lang="en-US"/>
        </a:p>
      </dgm:t>
    </dgm:pt>
    <dgm:pt modelId="{8ABEC28E-CACD-45B3-B19B-08BE26D17C06}">
      <dgm:prSet/>
      <dgm:spPr/>
      <dgm:t>
        <a:bodyPr/>
        <a:lstStyle/>
        <a:p>
          <a:pPr>
            <a:lnSpc>
              <a:spcPct val="100000"/>
            </a:lnSpc>
          </a:pPr>
          <a:r>
            <a:rPr lang="en-US" baseline="0"/>
            <a:t>Defines a consistent structure, reducing ad-hoc coding styles.</a:t>
          </a:r>
          <a:endParaRPr lang="en-US"/>
        </a:p>
      </dgm:t>
    </dgm:pt>
    <dgm:pt modelId="{EA7AC5EC-E15E-4A3A-8976-14DCF8DDFF49}" type="parTrans" cxnId="{47BAE387-418B-4141-AE18-4E66D0B5BFA1}">
      <dgm:prSet/>
      <dgm:spPr/>
      <dgm:t>
        <a:bodyPr/>
        <a:lstStyle/>
        <a:p>
          <a:endParaRPr lang="en-US"/>
        </a:p>
      </dgm:t>
    </dgm:pt>
    <dgm:pt modelId="{E73D4AB2-E238-48CF-BC1E-C8854FD243C4}" type="sibTrans" cxnId="{47BAE387-418B-4141-AE18-4E66D0B5BFA1}">
      <dgm:prSet/>
      <dgm:spPr/>
      <dgm:t>
        <a:bodyPr/>
        <a:lstStyle/>
        <a:p>
          <a:endParaRPr lang="en-US"/>
        </a:p>
      </dgm:t>
    </dgm:pt>
    <dgm:pt modelId="{C82B93EB-4D0B-481F-BF63-E682C67FB3A8}">
      <dgm:prSet/>
      <dgm:spPr/>
      <dgm:t>
        <a:bodyPr/>
        <a:lstStyle/>
        <a:p>
          <a:pPr>
            <a:lnSpc>
              <a:spcPct val="100000"/>
            </a:lnSpc>
          </a:pPr>
          <a:r>
            <a:rPr lang="en-US"/>
            <a:t>Extensibility</a:t>
          </a:r>
        </a:p>
      </dgm:t>
    </dgm:pt>
    <dgm:pt modelId="{F3AB9CC3-5F82-4860-BD8D-D1E261D63A01}" type="parTrans" cxnId="{A357E9E0-2263-417A-9152-D43CD2B3A361}">
      <dgm:prSet/>
      <dgm:spPr/>
      <dgm:t>
        <a:bodyPr/>
        <a:lstStyle/>
        <a:p>
          <a:endParaRPr lang="en-US"/>
        </a:p>
      </dgm:t>
    </dgm:pt>
    <dgm:pt modelId="{485C26F6-5BA3-4EAC-B550-8D25EB07ECF6}" type="sibTrans" cxnId="{A357E9E0-2263-417A-9152-D43CD2B3A361}">
      <dgm:prSet/>
      <dgm:spPr/>
      <dgm:t>
        <a:bodyPr/>
        <a:lstStyle/>
        <a:p>
          <a:endParaRPr lang="en-US"/>
        </a:p>
      </dgm:t>
    </dgm:pt>
    <dgm:pt modelId="{6D15A5C7-6106-4731-BA85-6C840B8BF7D6}">
      <dgm:prSet/>
      <dgm:spPr/>
      <dgm:t>
        <a:bodyPr/>
        <a:lstStyle/>
        <a:p>
          <a:pPr>
            <a:lnSpc>
              <a:spcPct val="100000"/>
            </a:lnSpc>
          </a:pPr>
          <a:r>
            <a:rPr lang="en-US" baseline="0"/>
            <a:t>You can extend it with plugins or modules.</a:t>
          </a:r>
          <a:endParaRPr lang="en-US"/>
        </a:p>
      </dgm:t>
    </dgm:pt>
    <dgm:pt modelId="{009D3989-09D2-4D4B-997E-F79FC48B5223}" type="parTrans" cxnId="{245F80B4-45AB-4126-8782-EAE731A6FECC}">
      <dgm:prSet/>
      <dgm:spPr/>
      <dgm:t>
        <a:bodyPr/>
        <a:lstStyle/>
        <a:p>
          <a:endParaRPr lang="en-US"/>
        </a:p>
      </dgm:t>
    </dgm:pt>
    <dgm:pt modelId="{60911104-AE12-4465-9AEC-0B01120B3D07}" type="sibTrans" cxnId="{245F80B4-45AB-4126-8782-EAE731A6FECC}">
      <dgm:prSet/>
      <dgm:spPr/>
      <dgm:t>
        <a:bodyPr/>
        <a:lstStyle/>
        <a:p>
          <a:endParaRPr lang="en-US"/>
        </a:p>
      </dgm:t>
    </dgm:pt>
    <dgm:pt modelId="{3C626125-DB99-4CB8-A43E-C831F60FDBE0}">
      <dgm:prSet/>
      <dgm:spPr/>
      <dgm:t>
        <a:bodyPr/>
        <a:lstStyle/>
        <a:p>
          <a:pPr>
            <a:lnSpc>
              <a:spcPct val="100000"/>
            </a:lnSpc>
          </a:pPr>
          <a:r>
            <a:rPr lang="en-US"/>
            <a:t>Productivity Boost</a:t>
          </a:r>
        </a:p>
      </dgm:t>
    </dgm:pt>
    <dgm:pt modelId="{719185C0-FD4E-4B6E-8F63-5F18DE4E7EBB}" type="parTrans" cxnId="{8ED05742-6BDD-44A8-9899-98827F71E92A}">
      <dgm:prSet/>
      <dgm:spPr/>
      <dgm:t>
        <a:bodyPr/>
        <a:lstStyle/>
        <a:p>
          <a:endParaRPr lang="en-US"/>
        </a:p>
      </dgm:t>
    </dgm:pt>
    <dgm:pt modelId="{68FD04C9-6F8E-4013-899F-8CC390EC2E48}" type="sibTrans" cxnId="{8ED05742-6BDD-44A8-9899-98827F71E92A}">
      <dgm:prSet/>
      <dgm:spPr/>
      <dgm:t>
        <a:bodyPr/>
        <a:lstStyle/>
        <a:p>
          <a:endParaRPr lang="en-US"/>
        </a:p>
      </dgm:t>
    </dgm:pt>
    <dgm:pt modelId="{94243817-A315-4297-94F9-62BAFDC13452}">
      <dgm:prSet/>
      <dgm:spPr/>
      <dgm:t>
        <a:bodyPr/>
        <a:lstStyle/>
        <a:p>
          <a:pPr>
            <a:lnSpc>
              <a:spcPct val="100000"/>
            </a:lnSpc>
          </a:pPr>
          <a:r>
            <a:rPr lang="en-US" baseline="0"/>
            <a:t>Saves time by avoiding boilerplate code and giving ready-to-use utilities.</a:t>
          </a:r>
          <a:endParaRPr lang="en-US"/>
        </a:p>
      </dgm:t>
    </dgm:pt>
    <dgm:pt modelId="{5E29C3B5-5A8E-4283-BE61-CFEF8BD678D3}" type="parTrans" cxnId="{55DE85B6-0284-4799-A106-44D6C0EF4EF0}">
      <dgm:prSet/>
      <dgm:spPr/>
      <dgm:t>
        <a:bodyPr/>
        <a:lstStyle/>
        <a:p>
          <a:endParaRPr lang="en-US"/>
        </a:p>
      </dgm:t>
    </dgm:pt>
    <dgm:pt modelId="{4F0BC4E4-F847-41FA-B753-356E4D25DB30}" type="sibTrans" cxnId="{55DE85B6-0284-4799-A106-44D6C0EF4EF0}">
      <dgm:prSet/>
      <dgm:spPr/>
      <dgm:t>
        <a:bodyPr/>
        <a:lstStyle/>
        <a:p>
          <a:endParaRPr lang="en-US"/>
        </a:p>
      </dgm:t>
    </dgm:pt>
    <dgm:pt modelId="{1C498328-7D49-4E8D-AF74-AC96B246C01E}" type="pres">
      <dgm:prSet presAssocID="{D3628E0F-6DEF-4AEC-ABBF-75C1085E036F}" presName="linear" presStyleCnt="0">
        <dgm:presLayoutVars>
          <dgm:animLvl val="lvl"/>
          <dgm:resizeHandles val="exact"/>
        </dgm:presLayoutVars>
      </dgm:prSet>
      <dgm:spPr/>
    </dgm:pt>
    <dgm:pt modelId="{64C3546F-E535-4E96-9310-030E02A532FA}" type="pres">
      <dgm:prSet presAssocID="{440DE95E-043F-458E-BFFA-C32054329481}" presName="parentText" presStyleLbl="node1" presStyleIdx="0" presStyleCnt="5">
        <dgm:presLayoutVars>
          <dgm:chMax val="0"/>
          <dgm:bulletEnabled val="1"/>
        </dgm:presLayoutVars>
      </dgm:prSet>
      <dgm:spPr/>
    </dgm:pt>
    <dgm:pt modelId="{98C4141E-17C5-4EA1-BDDC-F2261E9BDE71}" type="pres">
      <dgm:prSet presAssocID="{440DE95E-043F-458E-BFFA-C32054329481}" presName="childText" presStyleLbl="revTx" presStyleIdx="0" presStyleCnt="5">
        <dgm:presLayoutVars>
          <dgm:bulletEnabled val="1"/>
        </dgm:presLayoutVars>
      </dgm:prSet>
      <dgm:spPr/>
    </dgm:pt>
    <dgm:pt modelId="{DE881E14-3F38-4D50-AF57-B9BC66E5DE14}" type="pres">
      <dgm:prSet presAssocID="{37CB5B4D-6C19-49D8-A8B1-E94B87234773}" presName="parentText" presStyleLbl="node1" presStyleIdx="1" presStyleCnt="5">
        <dgm:presLayoutVars>
          <dgm:chMax val="0"/>
          <dgm:bulletEnabled val="1"/>
        </dgm:presLayoutVars>
      </dgm:prSet>
      <dgm:spPr/>
    </dgm:pt>
    <dgm:pt modelId="{8DE743FE-3492-414B-82CE-89DF7F4FC575}" type="pres">
      <dgm:prSet presAssocID="{37CB5B4D-6C19-49D8-A8B1-E94B87234773}" presName="childText" presStyleLbl="revTx" presStyleIdx="1" presStyleCnt="5">
        <dgm:presLayoutVars>
          <dgm:bulletEnabled val="1"/>
        </dgm:presLayoutVars>
      </dgm:prSet>
      <dgm:spPr/>
    </dgm:pt>
    <dgm:pt modelId="{C56E16B3-4CDC-466C-A0CA-A62B9B86541C}" type="pres">
      <dgm:prSet presAssocID="{B981C9C3-DE1C-4EAE-B7AF-AC71D319AF7D}" presName="parentText" presStyleLbl="node1" presStyleIdx="2" presStyleCnt="5">
        <dgm:presLayoutVars>
          <dgm:chMax val="0"/>
          <dgm:bulletEnabled val="1"/>
        </dgm:presLayoutVars>
      </dgm:prSet>
      <dgm:spPr/>
    </dgm:pt>
    <dgm:pt modelId="{63B9843D-8CDF-46B7-B73D-1039E2E24953}" type="pres">
      <dgm:prSet presAssocID="{B981C9C3-DE1C-4EAE-B7AF-AC71D319AF7D}" presName="childText" presStyleLbl="revTx" presStyleIdx="2" presStyleCnt="5">
        <dgm:presLayoutVars>
          <dgm:bulletEnabled val="1"/>
        </dgm:presLayoutVars>
      </dgm:prSet>
      <dgm:spPr/>
    </dgm:pt>
    <dgm:pt modelId="{606CE1E0-2121-4CC6-A7B1-A72AB8BCB1BE}" type="pres">
      <dgm:prSet presAssocID="{C82B93EB-4D0B-481F-BF63-E682C67FB3A8}" presName="parentText" presStyleLbl="node1" presStyleIdx="3" presStyleCnt="5">
        <dgm:presLayoutVars>
          <dgm:chMax val="0"/>
          <dgm:bulletEnabled val="1"/>
        </dgm:presLayoutVars>
      </dgm:prSet>
      <dgm:spPr/>
    </dgm:pt>
    <dgm:pt modelId="{2DB33194-1693-46FE-9AB7-2559C94FBB15}" type="pres">
      <dgm:prSet presAssocID="{C82B93EB-4D0B-481F-BF63-E682C67FB3A8}" presName="childText" presStyleLbl="revTx" presStyleIdx="3" presStyleCnt="5">
        <dgm:presLayoutVars>
          <dgm:bulletEnabled val="1"/>
        </dgm:presLayoutVars>
      </dgm:prSet>
      <dgm:spPr/>
    </dgm:pt>
    <dgm:pt modelId="{2CB32EC2-E9C9-4988-9904-CE7E90EC5F9B}" type="pres">
      <dgm:prSet presAssocID="{3C626125-DB99-4CB8-A43E-C831F60FDBE0}" presName="parentText" presStyleLbl="node1" presStyleIdx="4" presStyleCnt="5">
        <dgm:presLayoutVars>
          <dgm:chMax val="0"/>
          <dgm:bulletEnabled val="1"/>
        </dgm:presLayoutVars>
      </dgm:prSet>
      <dgm:spPr/>
    </dgm:pt>
    <dgm:pt modelId="{01C297E7-FE77-4E0F-9D56-51D6FBC3D834}" type="pres">
      <dgm:prSet presAssocID="{3C626125-DB99-4CB8-A43E-C831F60FDBE0}" presName="childText" presStyleLbl="revTx" presStyleIdx="4" presStyleCnt="5">
        <dgm:presLayoutVars>
          <dgm:bulletEnabled val="1"/>
        </dgm:presLayoutVars>
      </dgm:prSet>
      <dgm:spPr/>
    </dgm:pt>
  </dgm:ptLst>
  <dgm:cxnLst>
    <dgm:cxn modelId="{21795C08-0102-4CB9-9BC9-5A3DB699AB75}" type="presOf" srcId="{37CB5B4D-6C19-49D8-A8B1-E94B87234773}" destId="{DE881E14-3F38-4D50-AF57-B9BC66E5DE14}" srcOrd="0" destOrd="0" presId="urn:microsoft.com/office/officeart/2005/8/layout/vList2"/>
    <dgm:cxn modelId="{D9C2DF0E-3124-4B65-B748-26E5173F66F4}" type="presOf" srcId="{A9F4239D-DE16-4C3E-9117-ED805C7C53ED}" destId="{98C4141E-17C5-4EA1-BDDC-F2261E9BDE71}" srcOrd="0" destOrd="0" presId="urn:microsoft.com/office/officeart/2005/8/layout/vList2"/>
    <dgm:cxn modelId="{C9DBAE26-1642-4344-91DF-DB7601F5F9BB}" type="presOf" srcId="{440DE95E-043F-458E-BFFA-C32054329481}" destId="{64C3546F-E535-4E96-9310-030E02A532FA}" srcOrd="0" destOrd="0" presId="urn:microsoft.com/office/officeart/2005/8/layout/vList2"/>
    <dgm:cxn modelId="{AED64333-6F91-48A9-AA4D-24AE1EC5C1B1}" type="presOf" srcId="{D3628E0F-6DEF-4AEC-ABBF-75C1085E036F}" destId="{1C498328-7D49-4E8D-AF74-AC96B246C01E}" srcOrd="0" destOrd="0" presId="urn:microsoft.com/office/officeart/2005/8/layout/vList2"/>
    <dgm:cxn modelId="{8ED05742-6BDD-44A8-9899-98827F71E92A}" srcId="{D3628E0F-6DEF-4AEC-ABBF-75C1085E036F}" destId="{3C626125-DB99-4CB8-A43E-C831F60FDBE0}" srcOrd="4" destOrd="0" parTransId="{719185C0-FD4E-4B6E-8F63-5F18DE4E7EBB}" sibTransId="{68FD04C9-6F8E-4013-899F-8CC390EC2E48}"/>
    <dgm:cxn modelId="{C970C86D-6A38-4184-B43E-53E77E380A01}" type="presOf" srcId="{3C626125-DB99-4CB8-A43E-C831F60FDBE0}" destId="{2CB32EC2-E9C9-4988-9904-CE7E90EC5F9B}" srcOrd="0" destOrd="0" presId="urn:microsoft.com/office/officeart/2005/8/layout/vList2"/>
    <dgm:cxn modelId="{B06AE377-D251-4AC4-AF31-808870FD6247}" srcId="{37CB5B4D-6C19-49D8-A8B1-E94B87234773}" destId="{7D9585FF-64DE-4EA4-BB2F-4EB214BF9978}" srcOrd="0" destOrd="0" parTransId="{345DDDA6-D391-4ECA-9B54-F5E1CFAC2A7A}" sibTransId="{92368544-D8C0-4997-A61E-90A031FA010D}"/>
    <dgm:cxn modelId="{C402F858-F075-4247-8D11-7455776319DA}" srcId="{D3628E0F-6DEF-4AEC-ABBF-75C1085E036F}" destId="{B981C9C3-DE1C-4EAE-B7AF-AC71D319AF7D}" srcOrd="2" destOrd="0" parTransId="{08D0C49F-6EE2-4873-BCA8-38C0E935E87D}" sibTransId="{2FD9B0D7-C738-4FD3-964D-BF285E2AC508}"/>
    <dgm:cxn modelId="{1FE5B685-2B3A-4F48-B6B0-C2A2617651DC}" type="presOf" srcId="{94243817-A315-4297-94F9-62BAFDC13452}" destId="{01C297E7-FE77-4E0F-9D56-51D6FBC3D834}" srcOrd="0" destOrd="0" presId="urn:microsoft.com/office/officeart/2005/8/layout/vList2"/>
    <dgm:cxn modelId="{8EF51A87-4C67-4961-B416-D3FD0E3C6A32}" type="presOf" srcId="{6D15A5C7-6106-4731-BA85-6C840B8BF7D6}" destId="{2DB33194-1693-46FE-9AB7-2559C94FBB15}" srcOrd="0" destOrd="0" presId="urn:microsoft.com/office/officeart/2005/8/layout/vList2"/>
    <dgm:cxn modelId="{47BAE387-418B-4141-AE18-4E66D0B5BFA1}" srcId="{B981C9C3-DE1C-4EAE-B7AF-AC71D319AF7D}" destId="{8ABEC28E-CACD-45B3-B19B-08BE26D17C06}" srcOrd="0" destOrd="0" parTransId="{EA7AC5EC-E15E-4A3A-8976-14DCF8DDFF49}" sibTransId="{E73D4AB2-E238-48CF-BC1E-C8854FD243C4}"/>
    <dgm:cxn modelId="{37ABD99B-FAF5-4984-90F0-B4546501B0F3}" srcId="{440DE95E-043F-458E-BFFA-C32054329481}" destId="{A9F4239D-DE16-4C3E-9117-ED805C7C53ED}" srcOrd="0" destOrd="0" parTransId="{7E1C04D3-68AB-4100-AB7B-0E16DEF55B9C}" sibTransId="{242B13EC-78BD-4AAF-8992-75E9F5B7C2D1}"/>
    <dgm:cxn modelId="{941C4EA4-048B-4097-AAFE-513C6451AD4D}" type="presOf" srcId="{C82B93EB-4D0B-481F-BF63-E682C67FB3A8}" destId="{606CE1E0-2121-4CC6-A7B1-A72AB8BCB1BE}" srcOrd="0" destOrd="0" presId="urn:microsoft.com/office/officeart/2005/8/layout/vList2"/>
    <dgm:cxn modelId="{245F80B4-45AB-4126-8782-EAE731A6FECC}" srcId="{C82B93EB-4D0B-481F-BF63-E682C67FB3A8}" destId="{6D15A5C7-6106-4731-BA85-6C840B8BF7D6}" srcOrd="0" destOrd="0" parTransId="{009D3989-09D2-4D4B-997E-F79FC48B5223}" sibTransId="{60911104-AE12-4465-9AEC-0B01120B3D07}"/>
    <dgm:cxn modelId="{55DE85B6-0284-4799-A106-44D6C0EF4EF0}" srcId="{3C626125-DB99-4CB8-A43E-C831F60FDBE0}" destId="{94243817-A315-4297-94F9-62BAFDC13452}" srcOrd="0" destOrd="0" parTransId="{5E29C3B5-5A8E-4283-BE61-CFEF8BD678D3}" sibTransId="{4F0BC4E4-F847-41FA-B753-356E4D25DB30}"/>
    <dgm:cxn modelId="{8780BBCE-6EF7-45C0-94EF-14F052670D26}" type="presOf" srcId="{B981C9C3-DE1C-4EAE-B7AF-AC71D319AF7D}" destId="{C56E16B3-4CDC-466C-A0CA-A62B9B86541C}" srcOrd="0" destOrd="0" presId="urn:microsoft.com/office/officeart/2005/8/layout/vList2"/>
    <dgm:cxn modelId="{A357E9E0-2263-417A-9152-D43CD2B3A361}" srcId="{D3628E0F-6DEF-4AEC-ABBF-75C1085E036F}" destId="{C82B93EB-4D0B-481F-BF63-E682C67FB3A8}" srcOrd="3" destOrd="0" parTransId="{F3AB9CC3-5F82-4860-BD8D-D1E261D63A01}" sibTransId="{485C26F6-5BA3-4EAC-B550-8D25EB07ECF6}"/>
    <dgm:cxn modelId="{59FF3CE5-5C2F-4776-93B6-826EC0858AA4}" type="presOf" srcId="{8ABEC28E-CACD-45B3-B19B-08BE26D17C06}" destId="{63B9843D-8CDF-46B7-B73D-1039E2E24953}" srcOrd="0" destOrd="0" presId="urn:microsoft.com/office/officeart/2005/8/layout/vList2"/>
    <dgm:cxn modelId="{2E89D0F0-4347-49BE-89C8-93682A73EAEA}" type="presOf" srcId="{7D9585FF-64DE-4EA4-BB2F-4EB214BF9978}" destId="{8DE743FE-3492-414B-82CE-89DF7F4FC575}" srcOrd="0" destOrd="0" presId="urn:microsoft.com/office/officeart/2005/8/layout/vList2"/>
    <dgm:cxn modelId="{D4401CF8-53C4-4121-866E-664B72633BCA}" srcId="{D3628E0F-6DEF-4AEC-ABBF-75C1085E036F}" destId="{37CB5B4D-6C19-49D8-A8B1-E94B87234773}" srcOrd="1" destOrd="0" parTransId="{B00A97A6-65C4-44C2-B816-201723CC972B}" sibTransId="{BDC60665-652F-448E-BD3C-636288C9D083}"/>
    <dgm:cxn modelId="{0200BCFD-0E55-4192-BD13-2E44BEB92437}" srcId="{D3628E0F-6DEF-4AEC-ABBF-75C1085E036F}" destId="{440DE95E-043F-458E-BFFA-C32054329481}" srcOrd="0" destOrd="0" parTransId="{D606BF4C-BF58-43BE-BC95-FC95E430E0C6}" sibTransId="{783F89DB-BF08-435D-9A87-010DBD292320}"/>
    <dgm:cxn modelId="{26BFA9ED-765E-42D0-BD7B-4C75DAC7F9A5}" type="presParOf" srcId="{1C498328-7D49-4E8D-AF74-AC96B246C01E}" destId="{64C3546F-E535-4E96-9310-030E02A532FA}" srcOrd="0" destOrd="0" presId="urn:microsoft.com/office/officeart/2005/8/layout/vList2"/>
    <dgm:cxn modelId="{90D80A63-8515-47A1-85D5-9627F28EA702}" type="presParOf" srcId="{1C498328-7D49-4E8D-AF74-AC96B246C01E}" destId="{98C4141E-17C5-4EA1-BDDC-F2261E9BDE71}" srcOrd="1" destOrd="0" presId="urn:microsoft.com/office/officeart/2005/8/layout/vList2"/>
    <dgm:cxn modelId="{FA97BF4B-0DD7-4E72-8C3F-3475DAAF35E7}" type="presParOf" srcId="{1C498328-7D49-4E8D-AF74-AC96B246C01E}" destId="{DE881E14-3F38-4D50-AF57-B9BC66E5DE14}" srcOrd="2" destOrd="0" presId="urn:microsoft.com/office/officeart/2005/8/layout/vList2"/>
    <dgm:cxn modelId="{0246FFAE-83AB-46AA-9285-5EF24823F342}" type="presParOf" srcId="{1C498328-7D49-4E8D-AF74-AC96B246C01E}" destId="{8DE743FE-3492-414B-82CE-89DF7F4FC575}" srcOrd="3" destOrd="0" presId="urn:microsoft.com/office/officeart/2005/8/layout/vList2"/>
    <dgm:cxn modelId="{C6055EE3-D5BC-49FF-9039-33A71723C8BB}" type="presParOf" srcId="{1C498328-7D49-4E8D-AF74-AC96B246C01E}" destId="{C56E16B3-4CDC-466C-A0CA-A62B9B86541C}" srcOrd="4" destOrd="0" presId="urn:microsoft.com/office/officeart/2005/8/layout/vList2"/>
    <dgm:cxn modelId="{1A65D037-BA89-495D-972A-71316FFA9430}" type="presParOf" srcId="{1C498328-7D49-4E8D-AF74-AC96B246C01E}" destId="{63B9843D-8CDF-46B7-B73D-1039E2E24953}" srcOrd="5" destOrd="0" presId="urn:microsoft.com/office/officeart/2005/8/layout/vList2"/>
    <dgm:cxn modelId="{CF6E20B6-5848-4FF3-A7F6-D94CAE6DD4AE}" type="presParOf" srcId="{1C498328-7D49-4E8D-AF74-AC96B246C01E}" destId="{606CE1E0-2121-4CC6-A7B1-A72AB8BCB1BE}" srcOrd="6" destOrd="0" presId="urn:microsoft.com/office/officeart/2005/8/layout/vList2"/>
    <dgm:cxn modelId="{4247A7D4-F654-44DE-A4B3-12276A7E2C52}" type="presParOf" srcId="{1C498328-7D49-4E8D-AF74-AC96B246C01E}" destId="{2DB33194-1693-46FE-9AB7-2559C94FBB15}" srcOrd="7" destOrd="0" presId="urn:microsoft.com/office/officeart/2005/8/layout/vList2"/>
    <dgm:cxn modelId="{EC3D7721-E808-4227-93F6-F4CD0545B64F}" type="presParOf" srcId="{1C498328-7D49-4E8D-AF74-AC96B246C01E}" destId="{2CB32EC2-E9C9-4988-9904-CE7E90EC5F9B}" srcOrd="8" destOrd="0" presId="urn:microsoft.com/office/officeart/2005/8/layout/vList2"/>
    <dgm:cxn modelId="{005EF599-D41A-47D9-852B-D5A67D764146}" type="presParOf" srcId="{1C498328-7D49-4E8D-AF74-AC96B246C01E}" destId="{01C297E7-FE77-4E0F-9D56-51D6FBC3D834}"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0E6E05-4616-40D6-810F-A1B2B78E8854}"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C8CABCE-66FC-420C-825C-9AE545772B70}">
      <dgm:prSet/>
      <dgm:spPr/>
      <dgm:t>
        <a:bodyPr/>
        <a:lstStyle/>
        <a:p>
          <a:r>
            <a:rPr lang="en-US" b="1" i="0" baseline="0"/>
            <a:t>Web Frameworks</a:t>
          </a:r>
          <a:r>
            <a:rPr lang="en-US" b="0" i="0" baseline="0"/>
            <a:t> – For building web apps</a:t>
          </a:r>
          <a:endParaRPr lang="en-US"/>
        </a:p>
      </dgm:t>
    </dgm:pt>
    <dgm:pt modelId="{F5BCA9D8-1106-451E-B135-43C0674EBF5F}" type="parTrans" cxnId="{B9CDFAB6-5689-48CC-ADC0-B67A6F7B5D11}">
      <dgm:prSet/>
      <dgm:spPr/>
      <dgm:t>
        <a:bodyPr/>
        <a:lstStyle/>
        <a:p>
          <a:endParaRPr lang="en-US"/>
        </a:p>
      </dgm:t>
    </dgm:pt>
    <dgm:pt modelId="{485DCCD1-2A30-476C-9AAF-F200B55EB00D}" type="sibTrans" cxnId="{B9CDFAB6-5689-48CC-ADC0-B67A6F7B5D11}">
      <dgm:prSet/>
      <dgm:spPr/>
      <dgm:t>
        <a:bodyPr/>
        <a:lstStyle/>
        <a:p>
          <a:endParaRPr lang="en-US"/>
        </a:p>
      </dgm:t>
    </dgm:pt>
    <dgm:pt modelId="{4C65EADD-A8A7-4099-9F7A-0BC385DC727D}">
      <dgm:prSet/>
      <dgm:spPr/>
      <dgm:t>
        <a:bodyPr/>
        <a:lstStyle/>
        <a:p>
          <a:r>
            <a:rPr lang="en-US" b="0" i="0" baseline="0"/>
            <a:t>Examples: Spring (Java), ASP.NET (C#), Django (Python), Angular (TS/JS).</a:t>
          </a:r>
          <a:endParaRPr lang="en-US"/>
        </a:p>
      </dgm:t>
    </dgm:pt>
    <dgm:pt modelId="{5137C438-F92E-4130-811E-CD40B567438C}" type="parTrans" cxnId="{EFCF264F-42F6-44E8-BFF9-E641DD82E6BE}">
      <dgm:prSet/>
      <dgm:spPr/>
      <dgm:t>
        <a:bodyPr/>
        <a:lstStyle/>
        <a:p>
          <a:endParaRPr lang="en-US"/>
        </a:p>
      </dgm:t>
    </dgm:pt>
    <dgm:pt modelId="{6D87D5C4-49B0-4E4B-97DB-CF56235854B0}" type="sibTrans" cxnId="{EFCF264F-42F6-44E8-BFF9-E641DD82E6BE}">
      <dgm:prSet/>
      <dgm:spPr/>
      <dgm:t>
        <a:bodyPr/>
        <a:lstStyle/>
        <a:p>
          <a:endParaRPr lang="en-US"/>
        </a:p>
      </dgm:t>
    </dgm:pt>
    <dgm:pt modelId="{3947255E-9FB8-40A8-807C-849D2AAE9643}">
      <dgm:prSet/>
      <dgm:spPr/>
      <dgm:t>
        <a:bodyPr/>
        <a:lstStyle/>
        <a:p>
          <a:r>
            <a:rPr lang="en-US" b="1" i="0" baseline="0"/>
            <a:t>Mobile Frameworks</a:t>
          </a:r>
          <a:r>
            <a:rPr lang="en-US" b="0" i="0" baseline="0"/>
            <a:t> – For mobile development</a:t>
          </a:r>
          <a:endParaRPr lang="en-US"/>
        </a:p>
      </dgm:t>
    </dgm:pt>
    <dgm:pt modelId="{B1A16594-959F-45C5-9D9C-043C861DD7DB}" type="parTrans" cxnId="{FA074014-3722-4914-9E53-458B7C29D7A7}">
      <dgm:prSet/>
      <dgm:spPr/>
      <dgm:t>
        <a:bodyPr/>
        <a:lstStyle/>
        <a:p>
          <a:endParaRPr lang="en-US"/>
        </a:p>
      </dgm:t>
    </dgm:pt>
    <dgm:pt modelId="{3533FB28-688E-4923-B4C4-9EDAB55667CD}" type="sibTrans" cxnId="{FA074014-3722-4914-9E53-458B7C29D7A7}">
      <dgm:prSet/>
      <dgm:spPr/>
      <dgm:t>
        <a:bodyPr/>
        <a:lstStyle/>
        <a:p>
          <a:endParaRPr lang="en-US"/>
        </a:p>
      </dgm:t>
    </dgm:pt>
    <dgm:pt modelId="{9E7DA778-A706-4828-9023-BC5A9C5E5F50}">
      <dgm:prSet/>
      <dgm:spPr/>
      <dgm:t>
        <a:bodyPr/>
        <a:lstStyle/>
        <a:p>
          <a:r>
            <a:rPr lang="en-US" b="0" i="0" baseline="0"/>
            <a:t>Examples: Flutter, React Native, Xamarin.</a:t>
          </a:r>
          <a:endParaRPr lang="en-US"/>
        </a:p>
      </dgm:t>
    </dgm:pt>
    <dgm:pt modelId="{8F964DF3-C6C2-4E21-A5E0-1D8319E595A0}" type="parTrans" cxnId="{E9A34AC0-3956-4916-9BB1-F7031C065FD5}">
      <dgm:prSet/>
      <dgm:spPr/>
      <dgm:t>
        <a:bodyPr/>
        <a:lstStyle/>
        <a:p>
          <a:endParaRPr lang="en-US"/>
        </a:p>
      </dgm:t>
    </dgm:pt>
    <dgm:pt modelId="{44FE3D79-91EB-4F82-B682-B403D20CEBE7}" type="sibTrans" cxnId="{E9A34AC0-3956-4916-9BB1-F7031C065FD5}">
      <dgm:prSet/>
      <dgm:spPr/>
      <dgm:t>
        <a:bodyPr/>
        <a:lstStyle/>
        <a:p>
          <a:endParaRPr lang="en-US"/>
        </a:p>
      </dgm:t>
    </dgm:pt>
    <dgm:pt modelId="{D93A326D-358E-4C7F-88A5-CA8B85A2ADD3}">
      <dgm:prSet/>
      <dgm:spPr/>
      <dgm:t>
        <a:bodyPr/>
        <a:lstStyle/>
        <a:p>
          <a:r>
            <a:rPr lang="en-US" b="1" i="0" baseline="0"/>
            <a:t>Data/ORM Frameworks</a:t>
          </a:r>
          <a:r>
            <a:rPr lang="en-US" b="0" i="0" baseline="0"/>
            <a:t> – For database interaction</a:t>
          </a:r>
          <a:endParaRPr lang="en-US"/>
        </a:p>
      </dgm:t>
    </dgm:pt>
    <dgm:pt modelId="{E7F0F9C2-0A51-4167-B1C4-81CE59CA52C4}" type="parTrans" cxnId="{C892A991-E317-4234-9EFD-C1C5697311CD}">
      <dgm:prSet/>
      <dgm:spPr/>
      <dgm:t>
        <a:bodyPr/>
        <a:lstStyle/>
        <a:p>
          <a:endParaRPr lang="en-US"/>
        </a:p>
      </dgm:t>
    </dgm:pt>
    <dgm:pt modelId="{5924496D-7F83-490D-BFD8-5EC6D57586A2}" type="sibTrans" cxnId="{C892A991-E317-4234-9EFD-C1C5697311CD}">
      <dgm:prSet/>
      <dgm:spPr/>
      <dgm:t>
        <a:bodyPr/>
        <a:lstStyle/>
        <a:p>
          <a:endParaRPr lang="en-US"/>
        </a:p>
      </dgm:t>
    </dgm:pt>
    <dgm:pt modelId="{71E37D24-2840-4DDE-8FFD-585DF4E8BD4C}">
      <dgm:prSet/>
      <dgm:spPr/>
      <dgm:t>
        <a:bodyPr/>
        <a:lstStyle/>
        <a:p>
          <a:r>
            <a:rPr lang="en-US" b="0" i="0" baseline="0"/>
            <a:t>Examples: Hibernate (Java), Entity Framework (C#), Sequelize (Node.js).</a:t>
          </a:r>
          <a:endParaRPr lang="en-US"/>
        </a:p>
      </dgm:t>
    </dgm:pt>
    <dgm:pt modelId="{6ECB173A-65A3-48C1-A9B3-C87C40BB9928}" type="parTrans" cxnId="{E4B263AC-D066-4F12-9C98-A3B0C43499F0}">
      <dgm:prSet/>
      <dgm:spPr/>
      <dgm:t>
        <a:bodyPr/>
        <a:lstStyle/>
        <a:p>
          <a:endParaRPr lang="en-US"/>
        </a:p>
      </dgm:t>
    </dgm:pt>
    <dgm:pt modelId="{8664AB33-FB58-42B0-A4CD-490D258E9963}" type="sibTrans" cxnId="{E4B263AC-D066-4F12-9C98-A3B0C43499F0}">
      <dgm:prSet/>
      <dgm:spPr/>
      <dgm:t>
        <a:bodyPr/>
        <a:lstStyle/>
        <a:p>
          <a:endParaRPr lang="en-US"/>
        </a:p>
      </dgm:t>
    </dgm:pt>
    <dgm:pt modelId="{778236FC-8902-4D4E-BEB9-1C746444680A}">
      <dgm:prSet/>
      <dgm:spPr/>
      <dgm:t>
        <a:bodyPr/>
        <a:lstStyle/>
        <a:p>
          <a:r>
            <a:rPr lang="en-US" b="1" i="0" baseline="0"/>
            <a:t>Testing Frameworks</a:t>
          </a:r>
          <a:r>
            <a:rPr lang="en-US" b="0" i="0" baseline="0"/>
            <a:t> – For automated testing</a:t>
          </a:r>
          <a:endParaRPr lang="en-US"/>
        </a:p>
      </dgm:t>
    </dgm:pt>
    <dgm:pt modelId="{78842B03-2636-438D-BFB7-B6664C84A1C2}" type="parTrans" cxnId="{5A00BAA7-0D59-48BD-B338-6E3DF24A8A9A}">
      <dgm:prSet/>
      <dgm:spPr/>
      <dgm:t>
        <a:bodyPr/>
        <a:lstStyle/>
        <a:p>
          <a:endParaRPr lang="en-US"/>
        </a:p>
      </dgm:t>
    </dgm:pt>
    <dgm:pt modelId="{C901DF84-9B56-4FED-96A5-280299E1DBCF}" type="sibTrans" cxnId="{5A00BAA7-0D59-48BD-B338-6E3DF24A8A9A}">
      <dgm:prSet/>
      <dgm:spPr/>
      <dgm:t>
        <a:bodyPr/>
        <a:lstStyle/>
        <a:p>
          <a:endParaRPr lang="en-US"/>
        </a:p>
      </dgm:t>
    </dgm:pt>
    <dgm:pt modelId="{D28F2146-87AD-4A58-9563-EAFF9326BA9B}">
      <dgm:prSet/>
      <dgm:spPr/>
      <dgm:t>
        <a:bodyPr/>
        <a:lstStyle/>
        <a:p>
          <a:r>
            <a:rPr lang="en-US" b="0" i="0" baseline="0"/>
            <a:t>Examples: JUnit, NUnit, PyTest, Jasmine.</a:t>
          </a:r>
          <a:endParaRPr lang="en-US"/>
        </a:p>
      </dgm:t>
    </dgm:pt>
    <dgm:pt modelId="{C3397930-567A-4937-8B9E-2FFCF5BB6CDB}" type="parTrans" cxnId="{F039E0CC-9F78-45A2-AB82-92CA42347739}">
      <dgm:prSet/>
      <dgm:spPr/>
      <dgm:t>
        <a:bodyPr/>
        <a:lstStyle/>
        <a:p>
          <a:endParaRPr lang="en-US"/>
        </a:p>
      </dgm:t>
    </dgm:pt>
    <dgm:pt modelId="{0DCE72B6-4552-4B4D-8C54-ED133F617DE1}" type="sibTrans" cxnId="{F039E0CC-9F78-45A2-AB82-92CA42347739}">
      <dgm:prSet/>
      <dgm:spPr/>
      <dgm:t>
        <a:bodyPr/>
        <a:lstStyle/>
        <a:p>
          <a:endParaRPr lang="en-US"/>
        </a:p>
      </dgm:t>
    </dgm:pt>
    <dgm:pt modelId="{20842479-37F7-4225-8298-5ECCEAB0A1F6}" type="pres">
      <dgm:prSet presAssocID="{910E6E05-4616-40D6-810F-A1B2B78E8854}" presName="diagram" presStyleCnt="0">
        <dgm:presLayoutVars>
          <dgm:dir/>
          <dgm:resizeHandles val="exact"/>
        </dgm:presLayoutVars>
      </dgm:prSet>
      <dgm:spPr/>
    </dgm:pt>
    <dgm:pt modelId="{DAC4B5E4-EACB-4269-8A7E-F80589EA4C4F}" type="pres">
      <dgm:prSet presAssocID="{9C8CABCE-66FC-420C-825C-9AE545772B70}" presName="node" presStyleLbl="node1" presStyleIdx="0" presStyleCnt="8">
        <dgm:presLayoutVars>
          <dgm:bulletEnabled val="1"/>
        </dgm:presLayoutVars>
      </dgm:prSet>
      <dgm:spPr/>
    </dgm:pt>
    <dgm:pt modelId="{ACD432C2-8E6F-4AE9-B65C-41C416E8AA16}" type="pres">
      <dgm:prSet presAssocID="{485DCCD1-2A30-476C-9AAF-F200B55EB00D}" presName="sibTrans" presStyleCnt="0"/>
      <dgm:spPr/>
    </dgm:pt>
    <dgm:pt modelId="{18E3FCAD-6FBF-4E09-B0FA-BA26F9473A1D}" type="pres">
      <dgm:prSet presAssocID="{4C65EADD-A8A7-4099-9F7A-0BC385DC727D}" presName="node" presStyleLbl="node1" presStyleIdx="1" presStyleCnt="8">
        <dgm:presLayoutVars>
          <dgm:bulletEnabled val="1"/>
        </dgm:presLayoutVars>
      </dgm:prSet>
      <dgm:spPr/>
    </dgm:pt>
    <dgm:pt modelId="{A4AE8E54-2583-445B-9C4D-34AE5299EA68}" type="pres">
      <dgm:prSet presAssocID="{6D87D5C4-49B0-4E4B-97DB-CF56235854B0}" presName="sibTrans" presStyleCnt="0"/>
      <dgm:spPr/>
    </dgm:pt>
    <dgm:pt modelId="{5BA565FE-6BB1-4718-A3FE-12668BF8FEB5}" type="pres">
      <dgm:prSet presAssocID="{3947255E-9FB8-40A8-807C-849D2AAE9643}" presName="node" presStyleLbl="node1" presStyleIdx="2" presStyleCnt="8">
        <dgm:presLayoutVars>
          <dgm:bulletEnabled val="1"/>
        </dgm:presLayoutVars>
      </dgm:prSet>
      <dgm:spPr/>
    </dgm:pt>
    <dgm:pt modelId="{9ECCF263-FE56-40A5-BB7A-F0716F50E807}" type="pres">
      <dgm:prSet presAssocID="{3533FB28-688E-4923-B4C4-9EDAB55667CD}" presName="sibTrans" presStyleCnt="0"/>
      <dgm:spPr/>
    </dgm:pt>
    <dgm:pt modelId="{49375F1B-BFE0-4370-A6A4-CDB8CC5A89D2}" type="pres">
      <dgm:prSet presAssocID="{9E7DA778-A706-4828-9023-BC5A9C5E5F50}" presName="node" presStyleLbl="node1" presStyleIdx="3" presStyleCnt="8">
        <dgm:presLayoutVars>
          <dgm:bulletEnabled val="1"/>
        </dgm:presLayoutVars>
      </dgm:prSet>
      <dgm:spPr/>
    </dgm:pt>
    <dgm:pt modelId="{3E529684-66AD-4F62-9F5D-16FEB15A4291}" type="pres">
      <dgm:prSet presAssocID="{44FE3D79-91EB-4F82-B682-B403D20CEBE7}" presName="sibTrans" presStyleCnt="0"/>
      <dgm:spPr/>
    </dgm:pt>
    <dgm:pt modelId="{5867AAFB-F5B8-449C-B3A3-AA4C5ED2AC8A}" type="pres">
      <dgm:prSet presAssocID="{D93A326D-358E-4C7F-88A5-CA8B85A2ADD3}" presName="node" presStyleLbl="node1" presStyleIdx="4" presStyleCnt="8">
        <dgm:presLayoutVars>
          <dgm:bulletEnabled val="1"/>
        </dgm:presLayoutVars>
      </dgm:prSet>
      <dgm:spPr/>
    </dgm:pt>
    <dgm:pt modelId="{1A38B70E-10FE-4B00-B8FD-DE52AB2B9B90}" type="pres">
      <dgm:prSet presAssocID="{5924496D-7F83-490D-BFD8-5EC6D57586A2}" presName="sibTrans" presStyleCnt="0"/>
      <dgm:spPr/>
    </dgm:pt>
    <dgm:pt modelId="{1EF04AB3-C5E6-4F94-AC6E-3DE26B50D11E}" type="pres">
      <dgm:prSet presAssocID="{71E37D24-2840-4DDE-8FFD-585DF4E8BD4C}" presName="node" presStyleLbl="node1" presStyleIdx="5" presStyleCnt="8">
        <dgm:presLayoutVars>
          <dgm:bulletEnabled val="1"/>
        </dgm:presLayoutVars>
      </dgm:prSet>
      <dgm:spPr/>
    </dgm:pt>
    <dgm:pt modelId="{967403AB-711A-4A6D-9F50-C75620D4D9A9}" type="pres">
      <dgm:prSet presAssocID="{8664AB33-FB58-42B0-A4CD-490D258E9963}" presName="sibTrans" presStyleCnt="0"/>
      <dgm:spPr/>
    </dgm:pt>
    <dgm:pt modelId="{D141ADCF-6227-41ED-B650-6535703F88A2}" type="pres">
      <dgm:prSet presAssocID="{778236FC-8902-4D4E-BEB9-1C746444680A}" presName="node" presStyleLbl="node1" presStyleIdx="6" presStyleCnt="8">
        <dgm:presLayoutVars>
          <dgm:bulletEnabled val="1"/>
        </dgm:presLayoutVars>
      </dgm:prSet>
      <dgm:spPr/>
    </dgm:pt>
    <dgm:pt modelId="{0B9C5A29-6F86-478B-9F7A-7A40CD1C2A48}" type="pres">
      <dgm:prSet presAssocID="{C901DF84-9B56-4FED-96A5-280299E1DBCF}" presName="sibTrans" presStyleCnt="0"/>
      <dgm:spPr/>
    </dgm:pt>
    <dgm:pt modelId="{0EA1371F-D2BA-4B4C-8415-25CE586FFE47}" type="pres">
      <dgm:prSet presAssocID="{D28F2146-87AD-4A58-9563-EAFF9326BA9B}" presName="node" presStyleLbl="node1" presStyleIdx="7" presStyleCnt="8">
        <dgm:presLayoutVars>
          <dgm:bulletEnabled val="1"/>
        </dgm:presLayoutVars>
      </dgm:prSet>
      <dgm:spPr/>
    </dgm:pt>
  </dgm:ptLst>
  <dgm:cxnLst>
    <dgm:cxn modelId="{FA074014-3722-4914-9E53-458B7C29D7A7}" srcId="{910E6E05-4616-40D6-810F-A1B2B78E8854}" destId="{3947255E-9FB8-40A8-807C-849D2AAE9643}" srcOrd="2" destOrd="0" parTransId="{B1A16594-959F-45C5-9D9C-043C861DD7DB}" sibTransId="{3533FB28-688E-4923-B4C4-9EDAB55667CD}"/>
    <dgm:cxn modelId="{9B5AD125-BDE9-4730-B480-70BC6C32ED25}" type="presOf" srcId="{9C8CABCE-66FC-420C-825C-9AE545772B70}" destId="{DAC4B5E4-EACB-4269-8A7E-F80589EA4C4F}" srcOrd="0" destOrd="0" presId="urn:microsoft.com/office/officeart/2005/8/layout/default"/>
    <dgm:cxn modelId="{8776093F-DA72-49AB-ABCB-E65164484F56}" type="presOf" srcId="{4C65EADD-A8A7-4099-9F7A-0BC385DC727D}" destId="{18E3FCAD-6FBF-4E09-B0FA-BA26F9473A1D}" srcOrd="0" destOrd="0" presId="urn:microsoft.com/office/officeart/2005/8/layout/default"/>
    <dgm:cxn modelId="{EFCF264F-42F6-44E8-BFF9-E641DD82E6BE}" srcId="{910E6E05-4616-40D6-810F-A1B2B78E8854}" destId="{4C65EADD-A8A7-4099-9F7A-0BC385DC727D}" srcOrd="1" destOrd="0" parTransId="{5137C438-F92E-4130-811E-CD40B567438C}" sibTransId="{6D87D5C4-49B0-4E4B-97DB-CF56235854B0}"/>
    <dgm:cxn modelId="{8BAB2955-444C-431A-A132-C80B64D228EF}" type="presOf" srcId="{D28F2146-87AD-4A58-9563-EAFF9326BA9B}" destId="{0EA1371F-D2BA-4B4C-8415-25CE586FFE47}" srcOrd="0" destOrd="0" presId="urn:microsoft.com/office/officeart/2005/8/layout/default"/>
    <dgm:cxn modelId="{8A22C886-E450-431D-B5B9-37B5CA7E15CA}" type="presOf" srcId="{D93A326D-358E-4C7F-88A5-CA8B85A2ADD3}" destId="{5867AAFB-F5B8-449C-B3A3-AA4C5ED2AC8A}" srcOrd="0" destOrd="0" presId="urn:microsoft.com/office/officeart/2005/8/layout/default"/>
    <dgm:cxn modelId="{C892A991-E317-4234-9EFD-C1C5697311CD}" srcId="{910E6E05-4616-40D6-810F-A1B2B78E8854}" destId="{D93A326D-358E-4C7F-88A5-CA8B85A2ADD3}" srcOrd="4" destOrd="0" parTransId="{E7F0F9C2-0A51-4167-B1C4-81CE59CA52C4}" sibTransId="{5924496D-7F83-490D-BFD8-5EC6D57586A2}"/>
    <dgm:cxn modelId="{F72E9A9B-D683-4FB7-BE98-1BB933FCD8D5}" type="presOf" srcId="{9E7DA778-A706-4828-9023-BC5A9C5E5F50}" destId="{49375F1B-BFE0-4370-A6A4-CDB8CC5A89D2}" srcOrd="0" destOrd="0" presId="urn:microsoft.com/office/officeart/2005/8/layout/default"/>
    <dgm:cxn modelId="{F42300A1-A355-41E9-8480-E0F8CC48F271}" type="presOf" srcId="{910E6E05-4616-40D6-810F-A1B2B78E8854}" destId="{20842479-37F7-4225-8298-5ECCEAB0A1F6}" srcOrd="0" destOrd="0" presId="urn:microsoft.com/office/officeart/2005/8/layout/default"/>
    <dgm:cxn modelId="{5A00BAA7-0D59-48BD-B338-6E3DF24A8A9A}" srcId="{910E6E05-4616-40D6-810F-A1B2B78E8854}" destId="{778236FC-8902-4D4E-BEB9-1C746444680A}" srcOrd="6" destOrd="0" parTransId="{78842B03-2636-438D-BFB7-B6664C84A1C2}" sibTransId="{C901DF84-9B56-4FED-96A5-280299E1DBCF}"/>
    <dgm:cxn modelId="{E4B263AC-D066-4F12-9C98-A3B0C43499F0}" srcId="{910E6E05-4616-40D6-810F-A1B2B78E8854}" destId="{71E37D24-2840-4DDE-8FFD-585DF4E8BD4C}" srcOrd="5" destOrd="0" parTransId="{6ECB173A-65A3-48C1-A9B3-C87C40BB9928}" sibTransId="{8664AB33-FB58-42B0-A4CD-490D258E9963}"/>
    <dgm:cxn modelId="{B9CDFAB6-5689-48CC-ADC0-B67A6F7B5D11}" srcId="{910E6E05-4616-40D6-810F-A1B2B78E8854}" destId="{9C8CABCE-66FC-420C-825C-9AE545772B70}" srcOrd="0" destOrd="0" parTransId="{F5BCA9D8-1106-451E-B135-43C0674EBF5F}" sibTransId="{485DCCD1-2A30-476C-9AAF-F200B55EB00D}"/>
    <dgm:cxn modelId="{E9A34AC0-3956-4916-9BB1-F7031C065FD5}" srcId="{910E6E05-4616-40D6-810F-A1B2B78E8854}" destId="{9E7DA778-A706-4828-9023-BC5A9C5E5F50}" srcOrd="3" destOrd="0" parTransId="{8F964DF3-C6C2-4E21-A5E0-1D8319E595A0}" sibTransId="{44FE3D79-91EB-4F82-B682-B403D20CEBE7}"/>
    <dgm:cxn modelId="{C6DE5DC1-28B4-4E54-86D6-ABB5C7F4A5E8}" type="presOf" srcId="{778236FC-8902-4D4E-BEB9-1C746444680A}" destId="{D141ADCF-6227-41ED-B650-6535703F88A2}" srcOrd="0" destOrd="0" presId="urn:microsoft.com/office/officeart/2005/8/layout/default"/>
    <dgm:cxn modelId="{F039E0CC-9F78-45A2-AB82-92CA42347739}" srcId="{910E6E05-4616-40D6-810F-A1B2B78E8854}" destId="{D28F2146-87AD-4A58-9563-EAFF9326BA9B}" srcOrd="7" destOrd="0" parTransId="{C3397930-567A-4937-8B9E-2FFCF5BB6CDB}" sibTransId="{0DCE72B6-4552-4B4D-8C54-ED133F617DE1}"/>
    <dgm:cxn modelId="{C14A76E2-7B85-483E-BA35-F68BF0D4573C}" type="presOf" srcId="{71E37D24-2840-4DDE-8FFD-585DF4E8BD4C}" destId="{1EF04AB3-C5E6-4F94-AC6E-3DE26B50D11E}" srcOrd="0" destOrd="0" presId="urn:microsoft.com/office/officeart/2005/8/layout/default"/>
    <dgm:cxn modelId="{88A481F7-A5D2-43A0-B339-C0EE09B0F168}" type="presOf" srcId="{3947255E-9FB8-40A8-807C-849D2AAE9643}" destId="{5BA565FE-6BB1-4718-A3FE-12668BF8FEB5}" srcOrd="0" destOrd="0" presId="urn:microsoft.com/office/officeart/2005/8/layout/default"/>
    <dgm:cxn modelId="{B7FF312A-30A6-4BC6-BA47-095FD95B349D}" type="presParOf" srcId="{20842479-37F7-4225-8298-5ECCEAB0A1F6}" destId="{DAC4B5E4-EACB-4269-8A7E-F80589EA4C4F}" srcOrd="0" destOrd="0" presId="urn:microsoft.com/office/officeart/2005/8/layout/default"/>
    <dgm:cxn modelId="{8DADE61E-9D57-4526-BF5E-517747003154}" type="presParOf" srcId="{20842479-37F7-4225-8298-5ECCEAB0A1F6}" destId="{ACD432C2-8E6F-4AE9-B65C-41C416E8AA16}" srcOrd="1" destOrd="0" presId="urn:microsoft.com/office/officeart/2005/8/layout/default"/>
    <dgm:cxn modelId="{8AE54E7B-4748-4E30-98DA-55D7963FA102}" type="presParOf" srcId="{20842479-37F7-4225-8298-5ECCEAB0A1F6}" destId="{18E3FCAD-6FBF-4E09-B0FA-BA26F9473A1D}" srcOrd="2" destOrd="0" presId="urn:microsoft.com/office/officeart/2005/8/layout/default"/>
    <dgm:cxn modelId="{B81050EE-396A-4066-8815-7E0F8C5A57DC}" type="presParOf" srcId="{20842479-37F7-4225-8298-5ECCEAB0A1F6}" destId="{A4AE8E54-2583-445B-9C4D-34AE5299EA68}" srcOrd="3" destOrd="0" presId="urn:microsoft.com/office/officeart/2005/8/layout/default"/>
    <dgm:cxn modelId="{245099FB-E249-4B6A-B07E-14099D9C6610}" type="presParOf" srcId="{20842479-37F7-4225-8298-5ECCEAB0A1F6}" destId="{5BA565FE-6BB1-4718-A3FE-12668BF8FEB5}" srcOrd="4" destOrd="0" presId="urn:microsoft.com/office/officeart/2005/8/layout/default"/>
    <dgm:cxn modelId="{5EE2D08F-9E1C-4C7D-A82F-40C71F8DBA32}" type="presParOf" srcId="{20842479-37F7-4225-8298-5ECCEAB0A1F6}" destId="{9ECCF263-FE56-40A5-BB7A-F0716F50E807}" srcOrd="5" destOrd="0" presId="urn:microsoft.com/office/officeart/2005/8/layout/default"/>
    <dgm:cxn modelId="{5B11B493-CF31-494D-9EF5-D2D03A4CAA45}" type="presParOf" srcId="{20842479-37F7-4225-8298-5ECCEAB0A1F6}" destId="{49375F1B-BFE0-4370-A6A4-CDB8CC5A89D2}" srcOrd="6" destOrd="0" presId="urn:microsoft.com/office/officeart/2005/8/layout/default"/>
    <dgm:cxn modelId="{295D2219-861B-46F2-A5BA-80C46A0C86C1}" type="presParOf" srcId="{20842479-37F7-4225-8298-5ECCEAB0A1F6}" destId="{3E529684-66AD-4F62-9F5D-16FEB15A4291}" srcOrd="7" destOrd="0" presId="urn:microsoft.com/office/officeart/2005/8/layout/default"/>
    <dgm:cxn modelId="{FA95C88E-545B-488E-AD08-77FFD7C638A6}" type="presParOf" srcId="{20842479-37F7-4225-8298-5ECCEAB0A1F6}" destId="{5867AAFB-F5B8-449C-B3A3-AA4C5ED2AC8A}" srcOrd="8" destOrd="0" presId="urn:microsoft.com/office/officeart/2005/8/layout/default"/>
    <dgm:cxn modelId="{5019788D-A7B9-4734-A47D-D462C61195B1}" type="presParOf" srcId="{20842479-37F7-4225-8298-5ECCEAB0A1F6}" destId="{1A38B70E-10FE-4B00-B8FD-DE52AB2B9B90}" srcOrd="9" destOrd="0" presId="urn:microsoft.com/office/officeart/2005/8/layout/default"/>
    <dgm:cxn modelId="{51A674C8-6A0C-45CF-AD25-C1213D3D4BB4}" type="presParOf" srcId="{20842479-37F7-4225-8298-5ECCEAB0A1F6}" destId="{1EF04AB3-C5E6-4F94-AC6E-3DE26B50D11E}" srcOrd="10" destOrd="0" presId="urn:microsoft.com/office/officeart/2005/8/layout/default"/>
    <dgm:cxn modelId="{5333E823-40D5-45BE-B4FA-67FC5D2FE9F8}" type="presParOf" srcId="{20842479-37F7-4225-8298-5ECCEAB0A1F6}" destId="{967403AB-711A-4A6D-9F50-C75620D4D9A9}" srcOrd="11" destOrd="0" presId="urn:microsoft.com/office/officeart/2005/8/layout/default"/>
    <dgm:cxn modelId="{FEAC8FD9-D942-4C14-BA4C-4CF635C7E10B}" type="presParOf" srcId="{20842479-37F7-4225-8298-5ECCEAB0A1F6}" destId="{D141ADCF-6227-41ED-B650-6535703F88A2}" srcOrd="12" destOrd="0" presId="urn:microsoft.com/office/officeart/2005/8/layout/default"/>
    <dgm:cxn modelId="{FADE5AC8-916B-4A80-8D8C-4A7559CF491A}" type="presParOf" srcId="{20842479-37F7-4225-8298-5ECCEAB0A1F6}" destId="{0B9C5A29-6F86-478B-9F7A-7A40CD1C2A48}" srcOrd="13" destOrd="0" presId="urn:microsoft.com/office/officeart/2005/8/layout/default"/>
    <dgm:cxn modelId="{68CE70A8-0CAD-4731-972B-EB971653252A}" type="presParOf" srcId="{20842479-37F7-4225-8298-5ECCEAB0A1F6}" destId="{0EA1371F-D2BA-4B4C-8415-25CE586FFE47}"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C3CEED-A170-4D92-902C-42F2A4284566}"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C2C93774-DA27-4C0D-ABC6-A989FEFD1890}">
      <dgm:prSet/>
      <dgm:spPr/>
      <dgm:t>
        <a:bodyPr/>
        <a:lstStyle/>
        <a:p>
          <a:r>
            <a:rPr lang="en-IN" b="1"/>
            <a:t>Web Layer</a:t>
          </a:r>
          <a:endParaRPr lang="en-US"/>
        </a:p>
      </dgm:t>
    </dgm:pt>
    <dgm:pt modelId="{BABF6D18-82DE-4A6B-8B1C-740FD920D7CD}" type="parTrans" cxnId="{AD3D084C-3B0E-4A7C-9D4A-D12411756189}">
      <dgm:prSet/>
      <dgm:spPr/>
      <dgm:t>
        <a:bodyPr/>
        <a:lstStyle/>
        <a:p>
          <a:endParaRPr lang="en-US"/>
        </a:p>
      </dgm:t>
    </dgm:pt>
    <dgm:pt modelId="{26F08954-F423-45B9-A2DA-EEECAD3C018B}" type="sibTrans" cxnId="{AD3D084C-3B0E-4A7C-9D4A-D12411756189}">
      <dgm:prSet/>
      <dgm:spPr/>
      <dgm:t>
        <a:bodyPr/>
        <a:lstStyle/>
        <a:p>
          <a:endParaRPr lang="en-US"/>
        </a:p>
      </dgm:t>
    </dgm:pt>
    <dgm:pt modelId="{39FF8FE1-7037-40C9-8DCF-A0F220B95E80}">
      <dgm:prSet/>
      <dgm:spPr/>
      <dgm:t>
        <a:bodyPr/>
        <a:lstStyle/>
        <a:p>
          <a:r>
            <a:rPr lang="en-IN"/>
            <a:t>Focus: </a:t>
          </a:r>
          <a:r>
            <a:rPr lang="en-IN" b="1"/>
            <a:t>Web-based modules</a:t>
          </a:r>
          <a:r>
            <a:rPr lang="en-IN"/>
            <a:t> for building web apps and REST APIs.</a:t>
          </a:r>
          <a:endParaRPr lang="en-US"/>
        </a:p>
      </dgm:t>
    </dgm:pt>
    <dgm:pt modelId="{4518CBCA-962C-4840-8588-C264BA393297}" type="parTrans" cxnId="{A9D8E957-552B-465A-A3D0-F011BDF0E409}">
      <dgm:prSet/>
      <dgm:spPr/>
      <dgm:t>
        <a:bodyPr/>
        <a:lstStyle/>
        <a:p>
          <a:endParaRPr lang="en-US"/>
        </a:p>
      </dgm:t>
    </dgm:pt>
    <dgm:pt modelId="{5E44510D-8CB8-4FBB-B507-AF5D4C0B856E}" type="sibTrans" cxnId="{A9D8E957-552B-465A-A3D0-F011BDF0E409}">
      <dgm:prSet/>
      <dgm:spPr/>
      <dgm:t>
        <a:bodyPr/>
        <a:lstStyle/>
        <a:p>
          <a:endParaRPr lang="en-US"/>
        </a:p>
      </dgm:t>
    </dgm:pt>
    <dgm:pt modelId="{E0E535E9-A386-4A4B-A6F0-35B10E8AF11D}">
      <dgm:prSet/>
      <dgm:spPr/>
      <dgm:t>
        <a:bodyPr/>
        <a:lstStyle/>
        <a:p>
          <a:r>
            <a:rPr lang="en-IN"/>
            <a:t>Components:</a:t>
          </a:r>
          <a:endParaRPr lang="en-US"/>
        </a:p>
      </dgm:t>
    </dgm:pt>
    <dgm:pt modelId="{B6F0DCEC-31AB-4236-9647-D84FBB28F4D1}" type="parTrans" cxnId="{361AB611-3DA9-4285-89EC-6259E48EBCA3}">
      <dgm:prSet/>
      <dgm:spPr/>
      <dgm:t>
        <a:bodyPr/>
        <a:lstStyle/>
        <a:p>
          <a:endParaRPr lang="en-US"/>
        </a:p>
      </dgm:t>
    </dgm:pt>
    <dgm:pt modelId="{4D7B5FBA-B9F2-4AE0-93FE-395D6062A8F6}" type="sibTrans" cxnId="{361AB611-3DA9-4285-89EC-6259E48EBCA3}">
      <dgm:prSet/>
      <dgm:spPr/>
      <dgm:t>
        <a:bodyPr/>
        <a:lstStyle/>
        <a:p>
          <a:endParaRPr lang="en-US"/>
        </a:p>
      </dgm:t>
    </dgm:pt>
    <dgm:pt modelId="{38CDBBAD-3D66-40A7-A26D-0662E3E73F98}">
      <dgm:prSet/>
      <dgm:spPr/>
      <dgm:t>
        <a:bodyPr/>
        <a:lstStyle/>
        <a:p>
          <a:r>
            <a:rPr lang="en-IN" b="1"/>
            <a:t>Spring Web / Web MVC</a:t>
          </a:r>
          <a:r>
            <a:rPr lang="en-IN"/>
            <a:t> → Core web framework for MVC pattern.</a:t>
          </a:r>
          <a:endParaRPr lang="en-US"/>
        </a:p>
      </dgm:t>
    </dgm:pt>
    <dgm:pt modelId="{71FB9DA3-5B32-4BA8-B207-2B9EA3FF2DF6}" type="parTrans" cxnId="{65536A62-8930-459F-84BA-99FEF9056564}">
      <dgm:prSet/>
      <dgm:spPr/>
      <dgm:t>
        <a:bodyPr/>
        <a:lstStyle/>
        <a:p>
          <a:endParaRPr lang="en-US"/>
        </a:p>
      </dgm:t>
    </dgm:pt>
    <dgm:pt modelId="{767C46B8-F0F2-456A-901A-4662498AFD68}" type="sibTrans" cxnId="{65536A62-8930-459F-84BA-99FEF9056564}">
      <dgm:prSet/>
      <dgm:spPr/>
      <dgm:t>
        <a:bodyPr/>
        <a:lstStyle/>
        <a:p>
          <a:endParaRPr lang="en-US"/>
        </a:p>
      </dgm:t>
    </dgm:pt>
    <dgm:pt modelId="{0F938599-858F-4FE9-94F4-C27EF36D8AC2}">
      <dgm:prSet/>
      <dgm:spPr/>
      <dgm:t>
        <a:bodyPr/>
        <a:lstStyle/>
        <a:p>
          <a:r>
            <a:rPr lang="en-IN" b="1"/>
            <a:t>Spring Web Flow</a:t>
          </a:r>
          <a:r>
            <a:rPr lang="en-IN"/>
            <a:t> → Manages navigation flows in web apps.</a:t>
          </a:r>
          <a:endParaRPr lang="en-US"/>
        </a:p>
      </dgm:t>
    </dgm:pt>
    <dgm:pt modelId="{139D4DD2-B350-48FD-A0F7-7B6B55A47A2D}" type="parTrans" cxnId="{E319D00E-E1E5-484F-B8CE-D3DB2842D014}">
      <dgm:prSet/>
      <dgm:spPr/>
      <dgm:t>
        <a:bodyPr/>
        <a:lstStyle/>
        <a:p>
          <a:endParaRPr lang="en-US"/>
        </a:p>
      </dgm:t>
    </dgm:pt>
    <dgm:pt modelId="{BFBAB31E-3985-40D1-A76A-19258B3DC962}" type="sibTrans" cxnId="{E319D00E-E1E5-484F-B8CE-D3DB2842D014}">
      <dgm:prSet/>
      <dgm:spPr/>
      <dgm:t>
        <a:bodyPr/>
        <a:lstStyle/>
        <a:p>
          <a:endParaRPr lang="en-US"/>
        </a:p>
      </dgm:t>
    </dgm:pt>
    <dgm:pt modelId="{3EACAED9-7654-40F3-8662-0D5F95CCEB68}">
      <dgm:prSet/>
      <dgm:spPr/>
      <dgm:t>
        <a:bodyPr/>
        <a:lstStyle/>
        <a:p>
          <a:r>
            <a:rPr lang="en-IN" b="1"/>
            <a:t>Spring Session</a:t>
          </a:r>
          <a:r>
            <a:rPr lang="en-IN"/>
            <a:t> → Session management across clustered apps.</a:t>
          </a:r>
          <a:endParaRPr lang="en-US"/>
        </a:p>
      </dgm:t>
    </dgm:pt>
    <dgm:pt modelId="{E3C6FA25-5B25-44B6-A8B9-5E243811C0AE}" type="parTrans" cxnId="{AD4B9ECE-B89E-49DB-8F66-632B800D0294}">
      <dgm:prSet/>
      <dgm:spPr/>
      <dgm:t>
        <a:bodyPr/>
        <a:lstStyle/>
        <a:p>
          <a:endParaRPr lang="en-US"/>
        </a:p>
      </dgm:t>
    </dgm:pt>
    <dgm:pt modelId="{DC14FD70-FA1D-4E7D-8D6E-DBBE34C45471}" type="sibTrans" cxnId="{AD4B9ECE-B89E-49DB-8F66-632B800D0294}">
      <dgm:prSet/>
      <dgm:spPr/>
      <dgm:t>
        <a:bodyPr/>
        <a:lstStyle/>
        <a:p>
          <a:endParaRPr lang="en-US"/>
        </a:p>
      </dgm:t>
    </dgm:pt>
    <dgm:pt modelId="{03F6F772-CB1A-425F-BBBA-C7FF27571D91}">
      <dgm:prSet/>
      <dgm:spPr/>
      <dgm:t>
        <a:bodyPr/>
        <a:lstStyle/>
        <a:p>
          <a:r>
            <a:rPr lang="en-IN" b="1"/>
            <a:t>Spring Web Services</a:t>
          </a:r>
          <a:r>
            <a:rPr lang="en-IN"/>
            <a:t> → SOAP-based web service support.</a:t>
          </a:r>
          <a:endParaRPr lang="en-US"/>
        </a:p>
      </dgm:t>
    </dgm:pt>
    <dgm:pt modelId="{AC5C90D4-7E68-474B-9660-49424422C672}" type="parTrans" cxnId="{7D37479C-B43F-4D97-A6D5-BBB9AD2291F8}">
      <dgm:prSet/>
      <dgm:spPr/>
      <dgm:t>
        <a:bodyPr/>
        <a:lstStyle/>
        <a:p>
          <a:endParaRPr lang="en-US"/>
        </a:p>
      </dgm:t>
    </dgm:pt>
    <dgm:pt modelId="{AB1DDE0F-79B8-40E7-9E3F-8A163201B81C}" type="sibTrans" cxnId="{7D37479C-B43F-4D97-A6D5-BBB9AD2291F8}">
      <dgm:prSet/>
      <dgm:spPr/>
      <dgm:t>
        <a:bodyPr/>
        <a:lstStyle/>
        <a:p>
          <a:endParaRPr lang="en-US"/>
        </a:p>
      </dgm:t>
    </dgm:pt>
    <dgm:pt modelId="{93FE2A87-61A6-4CDE-A8C4-C016414AD0B5}">
      <dgm:prSet/>
      <dgm:spPr/>
      <dgm:t>
        <a:bodyPr/>
        <a:lstStyle/>
        <a:p>
          <a:r>
            <a:rPr lang="en-IN" b="1"/>
            <a:t>Spring Mobile</a:t>
          </a:r>
          <a:r>
            <a:rPr lang="en-IN"/>
            <a:t> → Mobile web app features.</a:t>
          </a:r>
          <a:endParaRPr lang="en-US"/>
        </a:p>
      </dgm:t>
    </dgm:pt>
    <dgm:pt modelId="{E16B5874-6AED-4121-BC0C-ECBB0FFD4ED9}" type="parTrans" cxnId="{7B851207-88F4-4D7A-9F7A-86EA1DCF2E1C}">
      <dgm:prSet/>
      <dgm:spPr/>
      <dgm:t>
        <a:bodyPr/>
        <a:lstStyle/>
        <a:p>
          <a:endParaRPr lang="en-US"/>
        </a:p>
      </dgm:t>
    </dgm:pt>
    <dgm:pt modelId="{9A2F59FD-024A-49BD-A14C-D4700C25B7E3}" type="sibTrans" cxnId="{7B851207-88F4-4D7A-9F7A-86EA1DCF2E1C}">
      <dgm:prSet/>
      <dgm:spPr/>
      <dgm:t>
        <a:bodyPr/>
        <a:lstStyle/>
        <a:p>
          <a:endParaRPr lang="en-US"/>
        </a:p>
      </dgm:t>
    </dgm:pt>
    <dgm:pt modelId="{1DE426F8-C2E4-44D3-A96D-972DC4947D68}">
      <dgm:prSet/>
      <dgm:spPr/>
      <dgm:t>
        <a:bodyPr/>
        <a:lstStyle/>
        <a:p>
          <a:r>
            <a:rPr lang="en-IN" b="1"/>
            <a:t>Spring HATEOAS</a:t>
          </a:r>
          <a:r>
            <a:rPr lang="en-IN"/>
            <a:t> → REST APIs with hypermedia controls.</a:t>
          </a:r>
          <a:endParaRPr lang="en-US"/>
        </a:p>
      </dgm:t>
    </dgm:pt>
    <dgm:pt modelId="{1707CDC4-75C1-419E-A19C-B616DF8CA1FA}" type="parTrans" cxnId="{983B8719-3471-40AF-8C93-2D55CAA2FC83}">
      <dgm:prSet/>
      <dgm:spPr/>
      <dgm:t>
        <a:bodyPr/>
        <a:lstStyle/>
        <a:p>
          <a:endParaRPr lang="en-US"/>
        </a:p>
      </dgm:t>
    </dgm:pt>
    <dgm:pt modelId="{31C125E5-6105-4FEF-BB35-88470F487A31}" type="sibTrans" cxnId="{983B8719-3471-40AF-8C93-2D55CAA2FC83}">
      <dgm:prSet/>
      <dgm:spPr/>
      <dgm:t>
        <a:bodyPr/>
        <a:lstStyle/>
        <a:p>
          <a:endParaRPr lang="en-US"/>
        </a:p>
      </dgm:t>
    </dgm:pt>
    <dgm:pt modelId="{8F16445F-49BD-42BC-B3EC-4A835FF1A2D8}">
      <dgm:prSet/>
      <dgm:spPr/>
      <dgm:t>
        <a:bodyPr/>
        <a:lstStyle/>
        <a:p>
          <a:r>
            <a:rPr lang="en-IN" b="1"/>
            <a:t>Spring Social</a:t>
          </a:r>
          <a:r>
            <a:rPr lang="en-IN"/>
            <a:t> → Integration with social networks.</a:t>
          </a:r>
          <a:endParaRPr lang="en-US"/>
        </a:p>
      </dgm:t>
    </dgm:pt>
    <dgm:pt modelId="{CB44067E-D992-4A8D-964E-E33DE7C887F7}" type="parTrans" cxnId="{C3C7AF34-BFA6-4E30-A74E-69EC15F4FA07}">
      <dgm:prSet/>
      <dgm:spPr/>
      <dgm:t>
        <a:bodyPr/>
        <a:lstStyle/>
        <a:p>
          <a:endParaRPr lang="en-US"/>
        </a:p>
      </dgm:t>
    </dgm:pt>
    <dgm:pt modelId="{2A211C6A-A5AA-4334-BF67-7C709A3FFABC}" type="sibTrans" cxnId="{C3C7AF34-BFA6-4E30-A74E-69EC15F4FA07}">
      <dgm:prSet/>
      <dgm:spPr/>
      <dgm:t>
        <a:bodyPr/>
        <a:lstStyle/>
        <a:p>
          <a:endParaRPr lang="en-US"/>
        </a:p>
      </dgm:t>
    </dgm:pt>
    <dgm:pt modelId="{3D16651C-C9B2-4BC0-837F-B656B6816921}">
      <dgm:prSet/>
      <dgm:spPr/>
      <dgm:t>
        <a:bodyPr/>
        <a:lstStyle/>
        <a:p>
          <a:r>
            <a:rPr lang="en-IN" b="1"/>
            <a:t>Spring for Android</a:t>
          </a:r>
          <a:r>
            <a:rPr lang="en-IN"/>
            <a:t> → Client-side Android support.</a:t>
          </a:r>
          <a:endParaRPr lang="en-US"/>
        </a:p>
      </dgm:t>
    </dgm:pt>
    <dgm:pt modelId="{44FB94EA-2949-4DCA-A2B7-FB9C7F221C5E}" type="parTrans" cxnId="{0CC18305-DCF9-4FA1-B435-0B393752E91B}">
      <dgm:prSet/>
      <dgm:spPr/>
      <dgm:t>
        <a:bodyPr/>
        <a:lstStyle/>
        <a:p>
          <a:endParaRPr lang="en-US"/>
        </a:p>
      </dgm:t>
    </dgm:pt>
    <dgm:pt modelId="{353D9123-707B-4345-A0C8-D271DF9B1316}" type="sibTrans" cxnId="{0CC18305-DCF9-4FA1-B435-0B393752E91B}">
      <dgm:prSet/>
      <dgm:spPr/>
      <dgm:t>
        <a:bodyPr/>
        <a:lstStyle/>
        <a:p>
          <a:endParaRPr lang="en-US"/>
        </a:p>
      </dgm:t>
    </dgm:pt>
    <dgm:pt modelId="{0000E076-5B61-4A6E-8450-F9B8FF2305FE}">
      <dgm:prSet/>
      <dgm:spPr/>
      <dgm:t>
        <a:bodyPr/>
        <a:lstStyle/>
        <a:p>
          <a:r>
            <a:rPr lang="en-IN" b="1"/>
            <a:t>Spring Security</a:t>
          </a:r>
          <a:r>
            <a:rPr lang="en-IN"/>
            <a:t> (centerpiece) → Authentication &amp; authorization.</a:t>
          </a:r>
          <a:endParaRPr lang="en-US"/>
        </a:p>
      </dgm:t>
    </dgm:pt>
    <dgm:pt modelId="{2FECD425-431E-4968-9485-5F833068112C}" type="parTrans" cxnId="{1541178B-2070-41AD-8977-95ECB6ED518C}">
      <dgm:prSet/>
      <dgm:spPr/>
      <dgm:t>
        <a:bodyPr/>
        <a:lstStyle/>
        <a:p>
          <a:endParaRPr lang="en-US"/>
        </a:p>
      </dgm:t>
    </dgm:pt>
    <dgm:pt modelId="{6A5647AE-1810-4828-B649-5F854574CA33}" type="sibTrans" cxnId="{1541178B-2070-41AD-8977-95ECB6ED518C}">
      <dgm:prSet/>
      <dgm:spPr/>
      <dgm:t>
        <a:bodyPr/>
        <a:lstStyle/>
        <a:p>
          <a:endParaRPr lang="en-US"/>
        </a:p>
      </dgm:t>
    </dgm:pt>
    <dgm:pt modelId="{55A3218E-7596-4637-AD6D-ECCE5AD08267}" type="pres">
      <dgm:prSet presAssocID="{FBC3CEED-A170-4D92-902C-42F2A4284566}" presName="linear" presStyleCnt="0">
        <dgm:presLayoutVars>
          <dgm:animLvl val="lvl"/>
          <dgm:resizeHandles val="exact"/>
        </dgm:presLayoutVars>
      </dgm:prSet>
      <dgm:spPr/>
    </dgm:pt>
    <dgm:pt modelId="{4F1473A9-BDA0-4F94-B7B1-5511ADA40D42}" type="pres">
      <dgm:prSet presAssocID="{C2C93774-DA27-4C0D-ABC6-A989FEFD1890}" presName="parentText" presStyleLbl="node1" presStyleIdx="0" presStyleCnt="3">
        <dgm:presLayoutVars>
          <dgm:chMax val="0"/>
          <dgm:bulletEnabled val="1"/>
        </dgm:presLayoutVars>
      </dgm:prSet>
      <dgm:spPr/>
    </dgm:pt>
    <dgm:pt modelId="{A5A4F30A-5D1E-45A1-A688-A35698F0C0A5}" type="pres">
      <dgm:prSet presAssocID="{26F08954-F423-45B9-A2DA-EEECAD3C018B}" presName="spacer" presStyleCnt="0"/>
      <dgm:spPr/>
    </dgm:pt>
    <dgm:pt modelId="{5088A696-1015-460B-ABFF-D35A80A09316}" type="pres">
      <dgm:prSet presAssocID="{39FF8FE1-7037-40C9-8DCF-A0F220B95E80}" presName="parentText" presStyleLbl="node1" presStyleIdx="1" presStyleCnt="3">
        <dgm:presLayoutVars>
          <dgm:chMax val="0"/>
          <dgm:bulletEnabled val="1"/>
        </dgm:presLayoutVars>
      </dgm:prSet>
      <dgm:spPr/>
    </dgm:pt>
    <dgm:pt modelId="{5F60B84C-CEF6-47E5-97BD-54EBB0BBAD67}" type="pres">
      <dgm:prSet presAssocID="{5E44510D-8CB8-4FBB-B507-AF5D4C0B856E}" presName="spacer" presStyleCnt="0"/>
      <dgm:spPr/>
    </dgm:pt>
    <dgm:pt modelId="{F5250CF4-0D78-4ACA-B7FA-DE15AA304D3B}" type="pres">
      <dgm:prSet presAssocID="{E0E535E9-A386-4A4B-A6F0-35B10E8AF11D}" presName="parentText" presStyleLbl="node1" presStyleIdx="2" presStyleCnt="3">
        <dgm:presLayoutVars>
          <dgm:chMax val="0"/>
          <dgm:bulletEnabled val="1"/>
        </dgm:presLayoutVars>
      </dgm:prSet>
      <dgm:spPr/>
    </dgm:pt>
    <dgm:pt modelId="{210A3466-FA1F-4533-AE08-43AFECC570E9}" type="pres">
      <dgm:prSet presAssocID="{E0E535E9-A386-4A4B-A6F0-35B10E8AF11D}" presName="childText" presStyleLbl="revTx" presStyleIdx="0" presStyleCnt="1">
        <dgm:presLayoutVars>
          <dgm:bulletEnabled val="1"/>
        </dgm:presLayoutVars>
      </dgm:prSet>
      <dgm:spPr/>
    </dgm:pt>
  </dgm:ptLst>
  <dgm:cxnLst>
    <dgm:cxn modelId="{0CC18305-DCF9-4FA1-B435-0B393752E91B}" srcId="{E0E535E9-A386-4A4B-A6F0-35B10E8AF11D}" destId="{3D16651C-C9B2-4BC0-837F-B656B6816921}" srcOrd="7" destOrd="0" parTransId="{44FB94EA-2949-4DCA-A2B7-FB9C7F221C5E}" sibTransId="{353D9123-707B-4345-A0C8-D271DF9B1316}"/>
    <dgm:cxn modelId="{7B851207-88F4-4D7A-9F7A-86EA1DCF2E1C}" srcId="{E0E535E9-A386-4A4B-A6F0-35B10E8AF11D}" destId="{93FE2A87-61A6-4CDE-A8C4-C016414AD0B5}" srcOrd="4" destOrd="0" parTransId="{E16B5874-6AED-4121-BC0C-ECBB0FFD4ED9}" sibTransId="{9A2F59FD-024A-49BD-A14C-D4700C25B7E3}"/>
    <dgm:cxn modelId="{E319D00E-E1E5-484F-B8CE-D3DB2842D014}" srcId="{E0E535E9-A386-4A4B-A6F0-35B10E8AF11D}" destId="{0F938599-858F-4FE9-94F4-C27EF36D8AC2}" srcOrd="1" destOrd="0" parTransId="{139D4DD2-B350-48FD-A0F7-7B6B55A47A2D}" sibTransId="{BFBAB31E-3985-40D1-A76A-19258B3DC962}"/>
    <dgm:cxn modelId="{361AB611-3DA9-4285-89EC-6259E48EBCA3}" srcId="{FBC3CEED-A170-4D92-902C-42F2A4284566}" destId="{E0E535E9-A386-4A4B-A6F0-35B10E8AF11D}" srcOrd="2" destOrd="0" parTransId="{B6F0DCEC-31AB-4236-9647-D84FBB28F4D1}" sibTransId="{4D7B5FBA-B9F2-4AE0-93FE-395D6062A8F6}"/>
    <dgm:cxn modelId="{983B8719-3471-40AF-8C93-2D55CAA2FC83}" srcId="{E0E535E9-A386-4A4B-A6F0-35B10E8AF11D}" destId="{1DE426F8-C2E4-44D3-A96D-972DC4947D68}" srcOrd="5" destOrd="0" parTransId="{1707CDC4-75C1-419E-A19C-B616DF8CA1FA}" sibTransId="{31C125E5-6105-4FEF-BB35-88470F487A31}"/>
    <dgm:cxn modelId="{C3C7AF34-BFA6-4E30-A74E-69EC15F4FA07}" srcId="{E0E535E9-A386-4A4B-A6F0-35B10E8AF11D}" destId="{8F16445F-49BD-42BC-B3EC-4A835FF1A2D8}" srcOrd="6" destOrd="0" parTransId="{CB44067E-D992-4A8D-964E-E33DE7C887F7}" sibTransId="{2A211C6A-A5AA-4334-BF67-7C709A3FFABC}"/>
    <dgm:cxn modelId="{65536A62-8930-459F-84BA-99FEF9056564}" srcId="{E0E535E9-A386-4A4B-A6F0-35B10E8AF11D}" destId="{38CDBBAD-3D66-40A7-A26D-0662E3E73F98}" srcOrd="0" destOrd="0" parTransId="{71FB9DA3-5B32-4BA8-B207-2B9EA3FF2DF6}" sibTransId="{767C46B8-F0F2-456A-901A-4662498AFD68}"/>
    <dgm:cxn modelId="{AD3D084C-3B0E-4A7C-9D4A-D12411756189}" srcId="{FBC3CEED-A170-4D92-902C-42F2A4284566}" destId="{C2C93774-DA27-4C0D-ABC6-A989FEFD1890}" srcOrd="0" destOrd="0" parTransId="{BABF6D18-82DE-4A6B-8B1C-740FD920D7CD}" sibTransId="{26F08954-F423-45B9-A2DA-EEECAD3C018B}"/>
    <dgm:cxn modelId="{AD2CCD50-EBD7-424A-8E1D-279BA04800E4}" type="presOf" srcId="{03F6F772-CB1A-425F-BBBA-C7FF27571D91}" destId="{210A3466-FA1F-4533-AE08-43AFECC570E9}" srcOrd="0" destOrd="3" presId="urn:microsoft.com/office/officeart/2005/8/layout/vList2"/>
    <dgm:cxn modelId="{A9D8E957-552B-465A-A3D0-F011BDF0E409}" srcId="{FBC3CEED-A170-4D92-902C-42F2A4284566}" destId="{39FF8FE1-7037-40C9-8DCF-A0F220B95E80}" srcOrd="1" destOrd="0" parTransId="{4518CBCA-962C-4840-8588-C264BA393297}" sibTransId="{5E44510D-8CB8-4FBB-B507-AF5D4C0B856E}"/>
    <dgm:cxn modelId="{177AB258-FF2B-4678-9226-C218FEF65CBD}" type="presOf" srcId="{8F16445F-49BD-42BC-B3EC-4A835FF1A2D8}" destId="{210A3466-FA1F-4533-AE08-43AFECC570E9}" srcOrd="0" destOrd="6" presId="urn:microsoft.com/office/officeart/2005/8/layout/vList2"/>
    <dgm:cxn modelId="{C1C2607D-942E-4A08-AE76-304E86E485AD}" type="presOf" srcId="{38CDBBAD-3D66-40A7-A26D-0662E3E73F98}" destId="{210A3466-FA1F-4533-AE08-43AFECC570E9}" srcOrd="0" destOrd="0" presId="urn:microsoft.com/office/officeart/2005/8/layout/vList2"/>
    <dgm:cxn modelId="{225B3080-50BF-40AA-978B-91036DF9B0AB}" type="presOf" srcId="{E0E535E9-A386-4A4B-A6F0-35B10E8AF11D}" destId="{F5250CF4-0D78-4ACA-B7FA-DE15AA304D3B}" srcOrd="0" destOrd="0" presId="urn:microsoft.com/office/officeart/2005/8/layout/vList2"/>
    <dgm:cxn modelId="{9125668A-036A-4380-8491-CFC822345C23}" type="presOf" srcId="{0F938599-858F-4FE9-94F4-C27EF36D8AC2}" destId="{210A3466-FA1F-4533-AE08-43AFECC570E9}" srcOrd="0" destOrd="1" presId="urn:microsoft.com/office/officeart/2005/8/layout/vList2"/>
    <dgm:cxn modelId="{1541178B-2070-41AD-8977-95ECB6ED518C}" srcId="{E0E535E9-A386-4A4B-A6F0-35B10E8AF11D}" destId="{0000E076-5B61-4A6E-8450-F9B8FF2305FE}" srcOrd="8" destOrd="0" parTransId="{2FECD425-431E-4968-9485-5F833068112C}" sibTransId="{6A5647AE-1810-4828-B649-5F854574CA33}"/>
    <dgm:cxn modelId="{A8D4FF95-42D5-49C0-9C5B-4F2D186B58A5}" type="presOf" srcId="{0000E076-5B61-4A6E-8450-F9B8FF2305FE}" destId="{210A3466-FA1F-4533-AE08-43AFECC570E9}" srcOrd="0" destOrd="8" presId="urn:microsoft.com/office/officeart/2005/8/layout/vList2"/>
    <dgm:cxn modelId="{7D37479C-B43F-4D97-A6D5-BBB9AD2291F8}" srcId="{E0E535E9-A386-4A4B-A6F0-35B10E8AF11D}" destId="{03F6F772-CB1A-425F-BBBA-C7FF27571D91}" srcOrd="3" destOrd="0" parTransId="{AC5C90D4-7E68-474B-9660-49424422C672}" sibTransId="{AB1DDE0F-79B8-40E7-9E3F-8A163201B81C}"/>
    <dgm:cxn modelId="{BCEC9B9F-8339-4B1D-B513-49F230EE1AF5}" type="presOf" srcId="{FBC3CEED-A170-4D92-902C-42F2A4284566}" destId="{55A3218E-7596-4637-AD6D-ECCE5AD08267}" srcOrd="0" destOrd="0" presId="urn:microsoft.com/office/officeart/2005/8/layout/vList2"/>
    <dgm:cxn modelId="{E4202EB4-23BF-4DD0-ABB1-03F065020897}" type="presOf" srcId="{3D16651C-C9B2-4BC0-837F-B656B6816921}" destId="{210A3466-FA1F-4533-AE08-43AFECC570E9}" srcOrd="0" destOrd="7" presId="urn:microsoft.com/office/officeart/2005/8/layout/vList2"/>
    <dgm:cxn modelId="{922881B6-91F8-4DDB-80A0-B2AEB599A2EA}" type="presOf" srcId="{C2C93774-DA27-4C0D-ABC6-A989FEFD1890}" destId="{4F1473A9-BDA0-4F94-B7B1-5511ADA40D42}" srcOrd="0" destOrd="0" presId="urn:microsoft.com/office/officeart/2005/8/layout/vList2"/>
    <dgm:cxn modelId="{90C914C4-FD97-42D2-B1F4-538F39E82F5B}" type="presOf" srcId="{3EACAED9-7654-40F3-8662-0D5F95CCEB68}" destId="{210A3466-FA1F-4533-AE08-43AFECC570E9}" srcOrd="0" destOrd="2" presId="urn:microsoft.com/office/officeart/2005/8/layout/vList2"/>
    <dgm:cxn modelId="{AD4B9ECE-B89E-49DB-8F66-632B800D0294}" srcId="{E0E535E9-A386-4A4B-A6F0-35B10E8AF11D}" destId="{3EACAED9-7654-40F3-8662-0D5F95CCEB68}" srcOrd="2" destOrd="0" parTransId="{E3C6FA25-5B25-44B6-A8B9-5E243811C0AE}" sibTransId="{DC14FD70-FA1D-4E7D-8D6E-DBBE34C45471}"/>
    <dgm:cxn modelId="{649671D7-AAE8-44C3-B9A4-14CF3FEA19C9}" type="presOf" srcId="{93FE2A87-61A6-4CDE-A8C4-C016414AD0B5}" destId="{210A3466-FA1F-4533-AE08-43AFECC570E9}" srcOrd="0" destOrd="4" presId="urn:microsoft.com/office/officeart/2005/8/layout/vList2"/>
    <dgm:cxn modelId="{B0610CE6-EFA6-43A6-945E-C9AA65D05F7F}" type="presOf" srcId="{39FF8FE1-7037-40C9-8DCF-A0F220B95E80}" destId="{5088A696-1015-460B-ABFF-D35A80A09316}" srcOrd="0" destOrd="0" presId="urn:microsoft.com/office/officeart/2005/8/layout/vList2"/>
    <dgm:cxn modelId="{21DA16F6-18BC-4BD2-8A76-EC2DFAA3E24E}" type="presOf" srcId="{1DE426F8-C2E4-44D3-A96D-972DC4947D68}" destId="{210A3466-FA1F-4533-AE08-43AFECC570E9}" srcOrd="0" destOrd="5" presId="urn:microsoft.com/office/officeart/2005/8/layout/vList2"/>
    <dgm:cxn modelId="{AECECC28-A77B-43C6-AFF0-EC00F69463FE}" type="presParOf" srcId="{55A3218E-7596-4637-AD6D-ECCE5AD08267}" destId="{4F1473A9-BDA0-4F94-B7B1-5511ADA40D42}" srcOrd="0" destOrd="0" presId="urn:microsoft.com/office/officeart/2005/8/layout/vList2"/>
    <dgm:cxn modelId="{2976E690-3491-4F71-8EFB-5DED7301516F}" type="presParOf" srcId="{55A3218E-7596-4637-AD6D-ECCE5AD08267}" destId="{A5A4F30A-5D1E-45A1-A688-A35698F0C0A5}" srcOrd="1" destOrd="0" presId="urn:microsoft.com/office/officeart/2005/8/layout/vList2"/>
    <dgm:cxn modelId="{2A4EB1BB-2619-4A99-BED9-4BC514478827}" type="presParOf" srcId="{55A3218E-7596-4637-AD6D-ECCE5AD08267}" destId="{5088A696-1015-460B-ABFF-D35A80A09316}" srcOrd="2" destOrd="0" presId="urn:microsoft.com/office/officeart/2005/8/layout/vList2"/>
    <dgm:cxn modelId="{41AB1E2C-6598-4FEB-8C5F-09BD55983B4E}" type="presParOf" srcId="{55A3218E-7596-4637-AD6D-ECCE5AD08267}" destId="{5F60B84C-CEF6-47E5-97BD-54EBB0BBAD67}" srcOrd="3" destOrd="0" presId="urn:microsoft.com/office/officeart/2005/8/layout/vList2"/>
    <dgm:cxn modelId="{4DE55186-ED3D-4C50-BE3A-9AB29D7253C0}" type="presParOf" srcId="{55A3218E-7596-4637-AD6D-ECCE5AD08267}" destId="{F5250CF4-0D78-4ACA-B7FA-DE15AA304D3B}" srcOrd="4" destOrd="0" presId="urn:microsoft.com/office/officeart/2005/8/layout/vList2"/>
    <dgm:cxn modelId="{FDE123DD-B0BD-4E4B-9296-36405882DFBB}" type="presParOf" srcId="{55A3218E-7596-4637-AD6D-ECCE5AD08267}" destId="{210A3466-FA1F-4533-AE08-43AFECC570E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E1CD42-614C-4CB5-B2D4-88799CC62AF0}" type="doc">
      <dgm:prSet loTypeId="urn:microsoft.com/office/officeart/2005/8/layout/list1" loCatId="list" qsTypeId="urn:microsoft.com/office/officeart/2005/8/quickstyle/simple2" qsCatId="simple" csTypeId="urn:microsoft.com/office/officeart/2005/8/colors/accent2_2" csCatId="accent2"/>
      <dgm:spPr/>
      <dgm:t>
        <a:bodyPr/>
        <a:lstStyle/>
        <a:p>
          <a:endParaRPr lang="en-US"/>
        </a:p>
      </dgm:t>
    </dgm:pt>
    <dgm:pt modelId="{A85ECC40-A8D5-4B03-B73C-8233EE8A8A5F}">
      <dgm:prSet/>
      <dgm:spPr/>
      <dgm:t>
        <a:bodyPr/>
        <a:lstStyle/>
        <a:p>
          <a:r>
            <a:rPr lang="en-IN" b="1"/>
            <a:t>Common Layer</a:t>
          </a:r>
          <a:endParaRPr lang="en-US"/>
        </a:p>
      </dgm:t>
    </dgm:pt>
    <dgm:pt modelId="{1801582D-ECE2-4E47-9F3A-CC726AD88956}" type="parTrans" cxnId="{C581B2EA-D734-4A76-8413-C165385E4A95}">
      <dgm:prSet/>
      <dgm:spPr/>
      <dgm:t>
        <a:bodyPr/>
        <a:lstStyle/>
        <a:p>
          <a:endParaRPr lang="en-US"/>
        </a:p>
      </dgm:t>
    </dgm:pt>
    <dgm:pt modelId="{9014A75A-E1D0-4874-A298-4ABB39909809}" type="sibTrans" cxnId="{C581B2EA-D734-4A76-8413-C165385E4A95}">
      <dgm:prSet/>
      <dgm:spPr/>
      <dgm:t>
        <a:bodyPr/>
        <a:lstStyle/>
        <a:p>
          <a:endParaRPr lang="en-US"/>
        </a:p>
      </dgm:t>
    </dgm:pt>
    <dgm:pt modelId="{786F75A2-D8A4-4127-B8BE-EBAD5AC5B43E}">
      <dgm:prSet/>
      <dgm:spPr/>
      <dgm:t>
        <a:bodyPr/>
        <a:lstStyle/>
        <a:p>
          <a:r>
            <a:rPr lang="en-IN"/>
            <a:t>Provides </a:t>
          </a:r>
          <a:r>
            <a:rPr lang="en-IN" b="1"/>
            <a:t>core capabilities</a:t>
          </a:r>
          <a:r>
            <a:rPr lang="en-IN"/>
            <a:t> used across all other layers.</a:t>
          </a:r>
          <a:endParaRPr lang="en-US"/>
        </a:p>
      </dgm:t>
    </dgm:pt>
    <dgm:pt modelId="{FEE2A4CA-951A-4317-B1EF-FAC969B67423}" type="parTrans" cxnId="{0833DD45-E05D-448C-85DF-FF3D0C0FC636}">
      <dgm:prSet/>
      <dgm:spPr/>
      <dgm:t>
        <a:bodyPr/>
        <a:lstStyle/>
        <a:p>
          <a:endParaRPr lang="en-US"/>
        </a:p>
      </dgm:t>
    </dgm:pt>
    <dgm:pt modelId="{C7AA7406-271F-49A1-B5D2-8546395D81D3}" type="sibTrans" cxnId="{0833DD45-E05D-448C-85DF-FF3D0C0FC636}">
      <dgm:prSet/>
      <dgm:spPr/>
      <dgm:t>
        <a:bodyPr/>
        <a:lstStyle/>
        <a:p>
          <a:endParaRPr lang="en-US"/>
        </a:p>
      </dgm:t>
    </dgm:pt>
    <dgm:pt modelId="{9794C387-D1EF-4C86-937A-40523C8CF0CC}">
      <dgm:prSet/>
      <dgm:spPr/>
      <dgm:t>
        <a:bodyPr/>
        <a:lstStyle/>
        <a:p>
          <a:r>
            <a:rPr lang="en-IN"/>
            <a:t>Modules:</a:t>
          </a:r>
          <a:endParaRPr lang="en-US"/>
        </a:p>
      </dgm:t>
    </dgm:pt>
    <dgm:pt modelId="{7DD23ED9-4A13-4509-9FE8-933BB7A4750E}" type="parTrans" cxnId="{8BB612D7-3C08-410F-8FD0-70D405A240E5}">
      <dgm:prSet/>
      <dgm:spPr/>
      <dgm:t>
        <a:bodyPr/>
        <a:lstStyle/>
        <a:p>
          <a:endParaRPr lang="en-US"/>
        </a:p>
      </dgm:t>
    </dgm:pt>
    <dgm:pt modelId="{08E84061-2481-4AB5-BD30-6F1C77D10810}" type="sibTrans" cxnId="{8BB612D7-3C08-410F-8FD0-70D405A240E5}">
      <dgm:prSet/>
      <dgm:spPr/>
      <dgm:t>
        <a:bodyPr/>
        <a:lstStyle/>
        <a:p>
          <a:endParaRPr lang="en-US"/>
        </a:p>
      </dgm:t>
    </dgm:pt>
    <dgm:pt modelId="{6F396437-33EA-4CC8-AF99-14CBB532E065}">
      <dgm:prSet/>
      <dgm:spPr/>
      <dgm:t>
        <a:bodyPr/>
        <a:lstStyle/>
        <a:p>
          <a:r>
            <a:rPr lang="en-IN" b="1"/>
            <a:t>Spring Core Container</a:t>
          </a:r>
          <a:r>
            <a:rPr lang="en-IN"/>
            <a:t> → BeanFactory, ApplicationContext, IoC container.</a:t>
          </a:r>
          <a:endParaRPr lang="en-US"/>
        </a:p>
      </dgm:t>
    </dgm:pt>
    <dgm:pt modelId="{9994043C-9234-4551-99B5-4937429496FE}" type="parTrans" cxnId="{90517EF0-0744-404F-87DF-3681B613A8C5}">
      <dgm:prSet/>
      <dgm:spPr/>
      <dgm:t>
        <a:bodyPr/>
        <a:lstStyle/>
        <a:p>
          <a:endParaRPr lang="en-US"/>
        </a:p>
      </dgm:t>
    </dgm:pt>
    <dgm:pt modelId="{CB3A100D-AD1D-4884-B703-0E804A99A93B}" type="sibTrans" cxnId="{90517EF0-0744-404F-87DF-3681B613A8C5}">
      <dgm:prSet/>
      <dgm:spPr/>
      <dgm:t>
        <a:bodyPr/>
        <a:lstStyle/>
        <a:p>
          <a:endParaRPr lang="en-US"/>
        </a:p>
      </dgm:t>
    </dgm:pt>
    <dgm:pt modelId="{6DD97414-ECA0-43B6-BE27-CFD661107EC0}">
      <dgm:prSet/>
      <dgm:spPr/>
      <dgm:t>
        <a:bodyPr/>
        <a:lstStyle/>
        <a:p>
          <a:r>
            <a:rPr lang="en-IN" b="1"/>
            <a:t>Spring AOP</a:t>
          </a:r>
          <a:r>
            <a:rPr lang="en-IN"/>
            <a:t> → Aspect-Oriented Programming (logging, security, transactions).</a:t>
          </a:r>
          <a:endParaRPr lang="en-US"/>
        </a:p>
      </dgm:t>
    </dgm:pt>
    <dgm:pt modelId="{CD20FAA9-3D4C-46D6-AC53-F095D8497935}" type="parTrans" cxnId="{35F94495-94DF-4B15-8CED-F7511D6C7D6C}">
      <dgm:prSet/>
      <dgm:spPr/>
      <dgm:t>
        <a:bodyPr/>
        <a:lstStyle/>
        <a:p>
          <a:endParaRPr lang="en-US"/>
        </a:p>
      </dgm:t>
    </dgm:pt>
    <dgm:pt modelId="{CEB4666C-4CC6-4A3D-9A03-E542BA4C5122}" type="sibTrans" cxnId="{35F94495-94DF-4B15-8CED-F7511D6C7D6C}">
      <dgm:prSet/>
      <dgm:spPr/>
      <dgm:t>
        <a:bodyPr/>
        <a:lstStyle/>
        <a:p>
          <a:endParaRPr lang="en-US"/>
        </a:p>
      </dgm:t>
    </dgm:pt>
    <dgm:pt modelId="{4DB663A7-1585-40D2-94E4-71B031B2DF32}">
      <dgm:prSet/>
      <dgm:spPr/>
      <dgm:t>
        <a:bodyPr/>
        <a:lstStyle/>
        <a:p>
          <a:r>
            <a:rPr lang="en-IN" b="1"/>
            <a:t>Spring Web</a:t>
          </a:r>
          <a:r>
            <a:rPr lang="en-IN"/>
            <a:t> → Common web utilities.</a:t>
          </a:r>
          <a:endParaRPr lang="en-US"/>
        </a:p>
      </dgm:t>
    </dgm:pt>
    <dgm:pt modelId="{F63833CC-7BC6-4BD2-8605-A2E0F138B05A}" type="parTrans" cxnId="{4AE1A0AA-5B4E-4EB8-B7F7-F4E3597F5BC5}">
      <dgm:prSet/>
      <dgm:spPr/>
      <dgm:t>
        <a:bodyPr/>
        <a:lstStyle/>
        <a:p>
          <a:endParaRPr lang="en-US"/>
        </a:p>
      </dgm:t>
    </dgm:pt>
    <dgm:pt modelId="{06764E86-8E0A-44DF-AAB0-FBEE471A0D39}" type="sibTrans" cxnId="{4AE1A0AA-5B4E-4EB8-B7F7-F4E3597F5BC5}">
      <dgm:prSet/>
      <dgm:spPr/>
      <dgm:t>
        <a:bodyPr/>
        <a:lstStyle/>
        <a:p>
          <a:endParaRPr lang="en-US"/>
        </a:p>
      </dgm:t>
    </dgm:pt>
    <dgm:pt modelId="{CFB90F91-391D-44D1-BA6A-7360BF1F1D76}">
      <dgm:prSet/>
      <dgm:spPr/>
      <dgm:t>
        <a:bodyPr/>
        <a:lstStyle/>
        <a:p>
          <a:r>
            <a:rPr lang="en-IN" b="1"/>
            <a:t>Spring Messaging</a:t>
          </a:r>
          <a:r>
            <a:rPr lang="en-IN"/>
            <a:t> → Abstraction for message-based systems (e.g., STOMP, WebSocket).</a:t>
          </a:r>
          <a:endParaRPr lang="en-US"/>
        </a:p>
      </dgm:t>
    </dgm:pt>
    <dgm:pt modelId="{8828D04A-EF5C-47A5-87C3-CDA435FE6946}" type="parTrans" cxnId="{5DF64A40-3956-429D-A5F7-B8C9134A5E17}">
      <dgm:prSet/>
      <dgm:spPr/>
      <dgm:t>
        <a:bodyPr/>
        <a:lstStyle/>
        <a:p>
          <a:endParaRPr lang="en-US"/>
        </a:p>
      </dgm:t>
    </dgm:pt>
    <dgm:pt modelId="{06568072-17AD-4790-AF69-6EBF1E404A26}" type="sibTrans" cxnId="{5DF64A40-3956-429D-A5F7-B8C9134A5E17}">
      <dgm:prSet/>
      <dgm:spPr/>
      <dgm:t>
        <a:bodyPr/>
        <a:lstStyle/>
        <a:p>
          <a:endParaRPr lang="en-US"/>
        </a:p>
      </dgm:t>
    </dgm:pt>
    <dgm:pt modelId="{712A9401-AB03-4D19-BA22-618A49AEED1D}">
      <dgm:prSet/>
      <dgm:spPr/>
      <dgm:t>
        <a:bodyPr/>
        <a:lstStyle/>
        <a:p>
          <a:r>
            <a:rPr lang="en-IN" b="1"/>
            <a:t>Spring Test</a:t>
          </a:r>
          <a:r>
            <a:rPr lang="en-IN"/>
            <a:t> → Testing framework integration (JUnit/TestNG).</a:t>
          </a:r>
          <a:endParaRPr lang="en-US"/>
        </a:p>
      </dgm:t>
    </dgm:pt>
    <dgm:pt modelId="{9401C97F-EF21-4350-973A-79761154E183}" type="parTrans" cxnId="{0D4AA46B-270C-4752-A219-32C77F8415C0}">
      <dgm:prSet/>
      <dgm:spPr/>
      <dgm:t>
        <a:bodyPr/>
        <a:lstStyle/>
        <a:p>
          <a:endParaRPr lang="en-US"/>
        </a:p>
      </dgm:t>
    </dgm:pt>
    <dgm:pt modelId="{302F44EE-3663-4FFD-BA05-12F6A4A971F5}" type="sibTrans" cxnId="{0D4AA46B-270C-4752-A219-32C77F8415C0}">
      <dgm:prSet/>
      <dgm:spPr/>
      <dgm:t>
        <a:bodyPr/>
        <a:lstStyle/>
        <a:p>
          <a:endParaRPr lang="en-US"/>
        </a:p>
      </dgm:t>
    </dgm:pt>
    <dgm:pt modelId="{8A097C9A-79EA-443B-ABFB-96EA201EE595}" type="pres">
      <dgm:prSet presAssocID="{B5E1CD42-614C-4CB5-B2D4-88799CC62AF0}" presName="linear" presStyleCnt="0">
        <dgm:presLayoutVars>
          <dgm:dir/>
          <dgm:animLvl val="lvl"/>
          <dgm:resizeHandles val="exact"/>
        </dgm:presLayoutVars>
      </dgm:prSet>
      <dgm:spPr/>
    </dgm:pt>
    <dgm:pt modelId="{550B575E-F415-4517-980C-FB50DD472B41}" type="pres">
      <dgm:prSet presAssocID="{A85ECC40-A8D5-4B03-B73C-8233EE8A8A5F}" presName="parentLin" presStyleCnt="0"/>
      <dgm:spPr/>
    </dgm:pt>
    <dgm:pt modelId="{9AEC8121-438A-4746-84E7-709BB0FF9A4D}" type="pres">
      <dgm:prSet presAssocID="{A85ECC40-A8D5-4B03-B73C-8233EE8A8A5F}" presName="parentLeftMargin" presStyleLbl="node1" presStyleIdx="0" presStyleCnt="3"/>
      <dgm:spPr/>
    </dgm:pt>
    <dgm:pt modelId="{8904E3CA-D464-4AB8-8400-A68D055D5ED5}" type="pres">
      <dgm:prSet presAssocID="{A85ECC40-A8D5-4B03-B73C-8233EE8A8A5F}" presName="parentText" presStyleLbl="node1" presStyleIdx="0" presStyleCnt="3">
        <dgm:presLayoutVars>
          <dgm:chMax val="0"/>
          <dgm:bulletEnabled val="1"/>
        </dgm:presLayoutVars>
      </dgm:prSet>
      <dgm:spPr/>
    </dgm:pt>
    <dgm:pt modelId="{0D15A6AD-8985-4324-AE1F-5CA91B4D5810}" type="pres">
      <dgm:prSet presAssocID="{A85ECC40-A8D5-4B03-B73C-8233EE8A8A5F}" presName="negativeSpace" presStyleCnt="0"/>
      <dgm:spPr/>
    </dgm:pt>
    <dgm:pt modelId="{2279C859-DA50-4B39-B4DB-82283B15129C}" type="pres">
      <dgm:prSet presAssocID="{A85ECC40-A8D5-4B03-B73C-8233EE8A8A5F}" presName="childText" presStyleLbl="conFgAcc1" presStyleIdx="0" presStyleCnt="3">
        <dgm:presLayoutVars>
          <dgm:bulletEnabled val="1"/>
        </dgm:presLayoutVars>
      </dgm:prSet>
      <dgm:spPr/>
    </dgm:pt>
    <dgm:pt modelId="{AAFC8DC2-E6A7-4963-BD93-D614E879D7F6}" type="pres">
      <dgm:prSet presAssocID="{9014A75A-E1D0-4874-A298-4ABB39909809}" presName="spaceBetweenRectangles" presStyleCnt="0"/>
      <dgm:spPr/>
    </dgm:pt>
    <dgm:pt modelId="{51FEC966-53CC-4F54-BEC2-38B0360E542B}" type="pres">
      <dgm:prSet presAssocID="{786F75A2-D8A4-4127-B8BE-EBAD5AC5B43E}" presName="parentLin" presStyleCnt="0"/>
      <dgm:spPr/>
    </dgm:pt>
    <dgm:pt modelId="{8670A0E3-AE20-43EF-BCFC-9A51A53A0C0D}" type="pres">
      <dgm:prSet presAssocID="{786F75A2-D8A4-4127-B8BE-EBAD5AC5B43E}" presName="parentLeftMargin" presStyleLbl="node1" presStyleIdx="0" presStyleCnt="3"/>
      <dgm:spPr/>
    </dgm:pt>
    <dgm:pt modelId="{40F3C1F8-8439-40E4-94AB-EF87EAD4C088}" type="pres">
      <dgm:prSet presAssocID="{786F75A2-D8A4-4127-B8BE-EBAD5AC5B43E}" presName="parentText" presStyleLbl="node1" presStyleIdx="1" presStyleCnt="3">
        <dgm:presLayoutVars>
          <dgm:chMax val="0"/>
          <dgm:bulletEnabled val="1"/>
        </dgm:presLayoutVars>
      </dgm:prSet>
      <dgm:spPr/>
    </dgm:pt>
    <dgm:pt modelId="{D1259ECE-5D09-4D1A-B0FF-BA707473679B}" type="pres">
      <dgm:prSet presAssocID="{786F75A2-D8A4-4127-B8BE-EBAD5AC5B43E}" presName="negativeSpace" presStyleCnt="0"/>
      <dgm:spPr/>
    </dgm:pt>
    <dgm:pt modelId="{51EF104B-347D-44C7-9090-C27C8930EE22}" type="pres">
      <dgm:prSet presAssocID="{786F75A2-D8A4-4127-B8BE-EBAD5AC5B43E}" presName="childText" presStyleLbl="conFgAcc1" presStyleIdx="1" presStyleCnt="3">
        <dgm:presLayoutVars>
          <dgm:bulletEnabled val="1"/>
        </dgm:presLayoutVars>
      </dgm:prSet>
      <dgm:spPr/>
    </dgm:pt>
    <dgm:pt modelId="{4894AD2F-472C-4D7C-99F9-4058FDBC1CB4}" type="pres">
      <dgm:prSet presAssocID="{C7AA7406-271F-49A1-B5D2-8546395D81D3}" presName="spaceBetweenRectangles" presStyleCnt="0"/>
      <dgm:spPr/>
    </dgm:pt>
    <dgm:pt modelId="{10CB7236-463C-4313-B2DA-7FB31D7D78ED}" type="pres">
      <dgm:prSet presAssocID="{9794C387-D1EF-4C86-937A-40523C8CF0CC}" presName="parentLin" presStyleCnt="0"/>
      <dgm:spPr/>
    </dgm:pt>
    <dgm:pt modelId="{E54B1442-66A1-478E-BE63-8A3CE7E00CD5}" type="pres">
      <dgm:prSet presAssocID="{9794C387-D1EF-4C86-937A-40523C8CF0CC}" presName="parentLeftMargin" presStyleLbl="node1" presStyleIdx="1" presStyleCnt="3"/>
      <dgm:spPr/>
    </dgm:pt>
    <dgm:pt modelId="{247BCA0A-489F-4D47-BDBA-F747A71272D0}" type="pres">
      <dgm:prSet presAssocID="{9794C387-D1EF-4C86-937A-40523C8CF0CC}" presName="parentText" presStyleLbl="node1" presStyleIdx="2" presStyleCnt="3">
        <dgm:presLayoutVars>
          <dgm:chMax val="0"/>
          <dgm:bulletEnabled val="1"/>
        </dgm:presLayoutVars>
      </dgm:prSet>
      <dgm:spPr/>
    </dgm:pt>
    <dgm:pt modelId="{35E37CCD-AB3F-4C8A-8BFB-2FEEE5BBE1B9}" type="pres">
      <dgm:prSet presAssocID="{9794C387-D1EF-4C86-937A-40523C8CF0CC}" presName="negativeSpace" presStyleCnt="0"/>
      <dgm:spPr/>
    </dgm:pt>
    <dgm:pt modelId="{5BE932E7-4EA0-4965-9A0D-63BB20CCD441}" type="pres">
      <dgm:prSet presAssocID="{9794C387-D1EF-4C86-937A-40523C8CF0CC}" presName="childText" presStyleLbl="conFgAcc1" presStyleIdx="2" presStyleCnt="3">
        <dgm:presLayoutVars>
          <dgm:bulletEnabled val="1"/>
        </dgm:presLayoutVars>
      </dgm:prSet>
      <dgm:spPr/>
    </dgm:pt>
  </dgm:ptLst>
  <dgm:cxnLst>
    <dgm:cxn modelId="{BB37A51C-C618-4DCC-9F64-329C1B609635}" type="presOf" srcId="{6F396437-33EA-4CC8-AF99-14CBB532E065}" destId="{5BE932E7-4EA0-4965-9A0D-63BB20CCD441}" srcOrd="0" destOrd="0" presId="urn:microsoft.com/office/officeart/2005/8/layout/list1"/>
    <dgm:cxn modelId="{CBB5392D-8F8D-44A9-B331-808F0B6BB3C4}" type="presOf" srcId="{CFB90F91-391D-44D1-BA6A-7360BF1F1D76}" destId="{5BE932E7-4EA0-4965-9A0D-63BB20CCD441}" srcOrd="0" destOrd="3" presId="urn:microsoft.com/office/officeart/2005/8/layout/list1"/>
    <dgm:cxn modelId="{5BB4EF30-A021-4258-9016-5E0BA1BF79BC}" type="presOf" srcId="{B5E1CD42-614C-4CB5-B2D4-88799CC62AF0}" destId="{8A097C9A-79EA-443B-ABFB-96EA201EE595}" srcOrd="0" destOrd="0" presId="urn:microsoft.com/office/officeart/2005/8/layout/list1"/>
    <dgm:cxn modelId="{5DF64A40-3956-429D-A5F7-B8C9134A5E17}" srcId="{9794C387-D1EF-4C86-937A-40523C8CF0CC}" destId="{CFB90F91-391D-44D1-BA6A-7360BF1F1D76}" srcOrd="3" destOrd="0" parTransId="{8828D04A-EF5C-47A5-87C3-CDA435FE6946}" sibTransId="{06568072-17AD-4790-AF69-6EBF1E404A26}"/>
    <dgm:cxn modelId="{31F71044-8887-48B1-918D-1AF7ACE25EC5}" type="presOf" srcId="{712A9401-AB03-4D19-BA22-618A49AEED1D}" destId="{5BE932E7-4EA0-4965-9A0D-63BB20CCD441}" srcOrd="0" destOrd="4" presId="urn:microsoft.com/office/officeart/2005/8/layout/list1"/>
    <dgm:cxn modelId="{BAE83464-066E-468F-9629-0C58EB2985A3}" type="presOf" srcId="{A85ECC40-A8D5-4B03-B73C-8233EE8A8A5F}" destId="{8904E3CA-D464-4AB8-8400-A68D055D5ED5}" srcOrd="1" destOrd="0" presId="urn:microsoft.com/office/officeart/2005/8/layout/list1"/>
    <dgm:cxn modelId="{0833DD45-E05D-448C-85DF-FF3D0C0FC636}" srcId="{B5E1CD42-614C-4CB5-B2D4-88799CC62AF0}" destId="{786F75A2-D8A4-4127-B8BE-EBAD5AC5B43E}" srcOrd="1" destOrd="0" parTransId="{FEE2A4CA-951A-4317-B1EF-FAC969B67423}" sibTransId="{C7AA7406-271F-49A1-B5D2-8546395D81D3}"/>
    <dgm:cxn modelId="{04898F4B-C316-4D8A-80B1-B250519154C1}" type="presOf" srcId="{786F75A2-D8A4-4127-B8BE-EBAD5AC5B43E}" destId="{40F3C1F8-8439-40E4-94AB-EF87EAD4C088}" srcOrd="1" destOrd="0" presId="urn:microsoft.com/office/officeart/2005/8/layout/list1"/>
    <dgm:cxn modelId="{0D4AA46B-270C-4752-A219-32C77F8415C0}" srcId="{9794C387-D1EF-4C86-937A-40523C8CF0CC}" destId="{712A9401-AB03-4D19-BA22-618A49AEED1D}" srcOrd="4" destOrd="0" parTransId="{9401C97F-EF21-4350-973A-79761154E183}" sibTransId="{302F44EE-3663-4FFD-BA05-12F6A4A971F5}"/>
    <dgm:cxn modelId="{B170F38A-60E2-4A22-A771-7AE15E8B03F2}" type="presOf" srcId="{A85ECC40-A8D5-4B03-B73C-8233EE8A8A5F}" destId="{9AEC8121-438A-4746-84E7-709BB0FF9A4D}" srcOrd="0" destOrd="0" presId="urn:microsoft.com/office/officeart/2005/8/layout/list1"/>
    <dgm:cxn modelId="{96D57492-3817-4509-A99D-9B44CDA53CB7}" type="presOf" srcId="{6DD97414-ECA0-43B6-BE27-CFD661107EC0}" destId="{5BE932E7-4EA0-4965-9A0D-63BB20CCD441}" srcOrd="0" destOrd="1" presId="urn:microsoft.com/office/officeart/2005/8/layout/list1"/>
    <dgm:cxn modelId="{35F94495-94DF-4B15-8CED-F7511D6C7D6C}" srcId="{9794C387-D1EF-4C86-937A-40523C8CF0CC}" destId="{6DD97414-ECA0-43B6-BE27-CFD661107EC0}" srcOrd="1" destOrd="0" parTransId="{CD20FAA9-3D4C-46D6-AC53-F095D8497935}" sibTransId="{CEB4666C-4CC6-4A3D-9A03-E542BA4C5122}"/>
    <dgm:cxn modelId="{A6ED489F-6F32-4629-841A-5E138D13FFC7}" type="presOf" srcId="{4DB663A7-1585-40D2-94E4-71B031B2DF32}" destId="{5BE932E7-4EA0-4965-9A0D-63BB20CCD441}" srcOrd="0" destOrd="2" presId="urn:microsoft.com/office/officeart/2005/8/layout/list1"/>
    <dgm:cxn modelId="{4AE1A0AA-5B4E-4EB8-B7F7-F4E3597F5BC5}" srcId="{9794C387-D1EF-4C86-937A-40523C8CF0CC}" destId="{4DB663A7-1585-40D2-94E4-71B031B2DF32}" srcOrd="2" destOrd="0" parTransId="{F63833CC-7BC6-4BD2-8605-A2E0F138B05A}" sibTransId="{06764E86-8E0A-44DF-AAB0-FBEE471A0D39}"/>
    <dgm:cxn modelId="{4E3191B4-669A-41EA-9AF3-53D2E751623F}" type="presOf" srcId="{786F75A2-D8A4-4127-B8BE-EBAD5AC5B43E}" destId="{8670A0E3-AE20-43EF-BCFC-9A51A53A0C0D}" srcOrd="0" destOrd="0" presId="urn:microsoft.com/office/officeart/2005/8/layout/list1"/>
    <dgm:cxn modelId="{E4D7C1B8-A99D-4979-8BD9-6A0C9CED3827}" type="presOf" srcId="{9794C387-D1EF-4C86-937A-40523C8CF0CC}" destId="{247BCA0A-489F-4D47-BDBA-F747A71272D0}" srcOrd="1" destOrd="0" presId="urn:microsoft.com/office/officeart/2005/8/layout/list1"/>
    <dgm:cxn modelId="{8BB612D7-3C08-410F-8FD0-70D405A240E5}" srcId="{B5E1CD42-614C-4CB5-B2D4-88799CC62AF0}" destId="{9794C387-D1EF-4C86-937A-40523C8CF0CC}" srcOrd="2" destOrd="0" parTransId="{7DD23ED9-4A13-4509-9FE8-933BB7A4750E}" sibTransId="{08E84061-2481-4AB5-BD30-6F1C77D10810}"/>
    <dgm:cxn modelId="{775758E3-64A9-4847-95B6-6DFEC51DEC41}" type="presOf" srcId="{9794C387-D1EF-4C86-937A-40523C8CF0CC}" destId="{E54B1442-66A1-478E-BE63-8A3CE7E00CD5}" srcOrd="0" destOrd="0" presId="urn:microsoft.com/office/officeart/2005/8/layout/list1"/>
    <dgm:cxn modelId="{C581B2EA-D734-4A76-8413-C165385E4A95}" srcId="{B5E1CD42-614C-4CB5-B2D4-88799CC62AF0}" destId="{A85ECC40-A8D5-4B03-B73C-8233EE8A8A5F}" srcOrd="0" destOrd="0" parTransId="{1801582D-ECE2-4E47-9F3A-CC726AD88956}" sibTransId="{9014A75A-E1D0-4874-A298-4ABB39909809}"/>
    <dgm:cxn modelId="{90517EF0-0744-404F-87DF-3681B613A8C5}" srcId="{9794C387-D1EF-4C86-937A-40523C8CF0CC}" destId="{6F396437-33EA-4CC8-AF99-14CBB532E065}" srcOrd="0" destOrd="0" parTransId="{9994043C-9234-4551-99B5-4937429496FE}" sibTransId="{CB3A100D-AD1D-4884-B703-0E804A99A93B}"/>
    <dgm:cxn modelId="{2C35640B-E7E4-4D57-9C8C-44FF0CCFBD50}" type="presParOf" srcId="{8A097C9A-79EA-443B-ABFB-96EA201EE595}" destId="{550B575E-F415-4517-980C-FB50DD472B41}" srcOrd="0" destOrd="0" presId="urn:microsoft.com/office/officeart/2005/8/layout/list1"/>
    <dgm:cxn modelId="{06FEDF77-5741-4DCF-B218-B366A3E07619}" type="presParOf" srcId="{550B575E-F415-4517-980C-FB50DD472B41}" destId="{9AEC8121-438A-4746-84E7-709BB0FF9A4D}" srcOrd="0" destOrd="0" presId="urn:microsoft.com/office/officeart/2005/8/layout/list1"/>
    <dgm:cxn modelId="{20E8BDEE-6C6F-4A87-A15F-5342346DEE7B}" type="presParOf" srcId="{550B575E-F415-4517-980C-FB50DD472B41}" destId="{8904E3CA-D464-4AB8-8400-A68D055D5ED5}" srcOrd="1" destOrd="0" presId="urn:microsoft.com/office/officeart/2005/8/layout/list1"/>
    <dgm:cxn modelId="{F3148AB4-9F05-47E5-B66A-DAECE65D6446}" type="presParOf" srcId="{8A097C9A-79EA-443B-ABFB-96EA201EE595}" destId="{0D15A6AD-8985-4324-AE1F-5CA91B4D5810}" srcOrd="1" destOrd="0" presId="urn:microsoft.com/office/officeart/2005/8/layout/list1"/>
    <dgm:cxn modelId="{8903B1CD-7FB9-4157-B5E9-FEF7E681FE2B}" type="presParOf" srcId="{8A097C9A-79EA-443B-ABFB-96EA201EE595}" destId="{2279C859-DA50-4B39-B4DB-82283B15129C}" srcOrd="2" destOrd="0" presId="urn:microsoft.com/office/officeart/2005/8/layout/list1"/>
    <dgm:cxn modelId="{50F0F320-AB13-4101-A475-254A271A49C5}" type="presParOf" srcId="{8A097C9A-79EA-443B-ABFB-96EA201EE595}" destId="{AAFC8DC2-E6A7-4963-BD93-D614E879D7F6}" srcOrd="3" destOrd="0" presId="urn:microsoft.com/office/officeart/2005/8/layout/list1"/>
    <dgm:cxn modelId="{F19EA78A-19B0-402E-AA8A-025707B0D797}" type="presParOf" srcId="{8A097C9A-79EA-443B-ABFB-96EA201EE595}" destId="{51FEC966-53CC-4F54-BEC2-38B0360E542B}" srcOrd="4" destOrd="0" presId="urn:microsoft.com/office/officeart/2005/8/layout/list1"/>
    <dgm:cxn modelId="{C0760A5A-FFEF-4D11-8B25-56F8AC1F33CB}" type="presParOf" srcId="{51FEC966-53CC-4F54-BEC2-38B0360E542B}" destId="{8670A0E3-AE20-43EF-BCFC-9A51A53A0C0D}" srcOrd="0" destOrd="0" presId="urn:microsoft.com/office/officeart/2005/8/layout/list1"/>
    <dgm:cxn modelId="{9AA8C765-CDE5-45FA-A075-B0D02DEC5B39}" type="presParOf" srcId="{51FEC966-53CC-4F54-BEC2-38B0360E542B}" destId="{40F3C1F8-8439-40E4-94AB-EF87EAD4C088}" srcOrd="1" destOrd="0" presId="urn:microsoft.com/office/officeart/2005/8/layout/list1"/>
    <dgm:cxn modelId="{BE3A9D64-BF39-4D35-A1A0-3554D4F1E6CB}" type="presParOf" srcId="{8A097C9A-79EA-443B-ABFB-96EA201EE595}" destId="{D1259ECE-5D09-4D1A-B0FF-BA707473679B}" srcOrd="5" destOrd="0" presId="urn:microsoft.com/office/officeart/2005/8/layout/list1"/>
    <dgm:cxn modelId="{02DD7DDA-F9FB-4AEA-AB33-D0080B4D24BF}" type="presParOf" srcId="{8A097C9A-79EA-443B-ABFB-96EA201EE595}" destId="{51EF104B-347D-44C7-9090-C27C8930EE22}" srcOrd="6" destOrd="0" presId="urn:microsoft.com/office/officeart/2005/8/layout/list1"/>
    <dgm:cxn modelId="{CA14EFDC-D75E-4A62-9DB7-F39271997487}" type="presParOf" srcId="{8A097C9A-79EA-443B-ABFB-96EA201EE595}" destId="{4894AD2F-472C-4D7C-99F9-4058FDBC1CB4}" srcOrd="7" destOrd="0" presId="urn:microsoft.com/office/officeart/2005/8/layout/list1"/>
    <dgm:cxn modelId="{012771E2-FA8E-46B7-B9DD-6ED36FD9FCAE}" type="presParOf" srcId="{8A097C9A-79EA-443B-ABFB-96EA201EE595}" destId="{10CB7236-463C-4313-B2DA-7FB31D7D78ED}" srcOrd="8" destOrd="0" presId="urn:microsoft.com/office/officeart/2005/8/layout/list1"/>
    <dgm:cxn modelId="{1635E6D4-9E66-41D7-8A18-C2D89CCA55B8}" type="presParOf" srcId="{10CB7236-463C-4313-B2DA-7FB31D7D78ED}" destId="{E54B1442-66A1-478E-BE63-8A3CE7E00CD5}" srcOrd="0" destOrd="0" presId="urn:microsoft.com/office/officeart/2005/8/layout/list1"/>
    <dgm:cxn modelId="{09F19F5D-22D2-46E8-AA36-56840EED5158}" type="presParOf" srcId="{10CB7236-463C-4313-B2DA-7FB31D7D78ED}" destId="{247BCA0A-489F-4D47-BDBA-F747A71272D0}" srcOrd="1" destOrd="0" presId="urn:microsoft.com/office/officeart/2005/8/layout/list1"/>
    <dgm:cxn modelId="{7268CFE5-8CE3-4EBB-BAEB-BA67F65A70E1}" type="presParOf" srcId="{8A097C9A-79EA-443B-ABFB-96EA201EE595}" destId="{35E37CCD-AB3F-4C8A-8BFB-2FEEE5BBE1B9}" srcOrd="9" destOrd="0" presId="urn:microsoft.com/office/officeart/2005/8/layout/list1"/>
    <dgm:cxn modelId="{C6C5E87C-5822-4564-86AA-1EE946C2DA14}" type="presParOf" srcId="{8A097C9A-79EA-443B-ABFB-96EA201EE595}" destId="{5BE932E7-4EA0-4965-9A0D-63BB20CCD44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16E3C9-7965-49E4-9EF3-E0BB2275467B}"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743CB8FA-CABE-4A02-8E51-AAB66FB79837}">
      <dgm:prSet/>
      <dgm:spPr/>
      <dgm:t>
        <a:bodyPr/>
        <a:lstStyle/>
        <a:p>
          <a:r>
            <a:rPr lang="en-IN" b="1"/>
            <a:t>Service Layer</a:t>
          </a:r>
          <a:endParaRPr lang="en-US"/>
        </a:p>
      </dgm:t>
    </dgm:pt>
    <dgm:pt modelId="{06264F92-C1EC-48C0-875E-AB88ED2B9EDC}" type="parTrans" cxnId="{B12CEBC9-EE9A-4F5B-A1F2-F595DF285EAA}">
      <dgm:prSet/>
      <dgm:spPr/>
      <dgm:t>
        <a:bodyPr/>
        <a:lstStyle/>
        <a:p>
          <a:endParaRPr lang="en-US"/>
        </a:p>
      </dgm:t>
    </dgm:pt>
    <dgm:pt modelId="{D3385D54-ADE7-48EB-B8AF-75FA05B03111}" type="sibTrans" cxnId="{B12CEBC9-EE9A-4F5B-A1F2-F595DF285EAA}">
      <dgm:prSet/>
      <dgm:spPr/>
      <dgm:t>
        <a:bodyPr/>
        <a:lstStyle/>
        <a:p>
          <a:endParaRPr lang="en-US"/>
        </a:p>
      </dgm:t>
    </dgm:pt>
    <dgm:pt modelId="{A19A47AB-3D4C-42E4-BFB8-877823D3CF4F}">
      <dgm:prSet/>
      <dgm:spPr/>
      <dgm:t>
        <a:bodyPr/>
        <a:lstStyle/>
        <a:p>
          <a:r>
            <a:rPr lang="en-IN"/>
            <a:t>Focus: </a:t>
          </a:r>
          <a:r>
            <a:rPr lang="en-IN" b="1"/>
            <a:t>Enterprise service integration</a:t>
          </a:r>
          <a:r>
            <a:rPr lang="en-IN"/>
            <a:t> and cloud-native development.</a:t>
          </a:r>
          <a:endParaRPr lang="en-US"/>
        </a:p>
      </dgm:t>
    </dgm:pt>
    <dgm:pt modelId="{F11B9A29-ED93-464D-8B52-C95563E527A9}" type="parTrans" cxnId="{80CC5A87-DBDD-4869-9BE8-E4787221FD45}">
      <dgm:prSet/>
      <dgm:spPr/>
      <dgm:t>
        <a:bodyPr/>
        <a:lstStyle/>
        <a:p>
          <a:endParaRPr lang="en-US"/>
        </a:p>
      </dgm:t>
    </dgm:pt>
    <dgm:pt modelId="{66D835AC-98AB-4F1A-BB87-73C0B7BCBD7B}" type="sibTrans" cxnId="{80CC5A87-DBDD-4869-9BE8-E4787221FD45}">
      <dgm:prSet/>
      <dgm:spPr/>
      <dgm:t>
        <a:bodyPr/>
        <a:lstStyle/>
        <a:p>
          <a:endParaRPr lang="en-US"/>
        </a:p>
      </dgm:t>
    </dgm:pt>
    <dgm:pt modelId="{5720AF24-8048-403F-8681-FA13664D161E}">
      <dgm:prSet/>
      <dgm:spPr/>
      <dgm:t>
        <a:bodyPr/>
        <a:lstStyle/>
        <a:p>
          <a:r>
            <a:rPr lang="en-IN"/>
            <a:t>Modules:</a:t>
          </a:r>
          <a:endParaRPr lang="en-US"/>
        </a:p>
      </dgm:t>
    </dgm:pt>
    <dgm:pt modelId="{4B29C11A-1BF2-4768-AADA-046B32128034}" type="parTrans" cxnId="{6E4A1231-6F25-4349-9BF3-585C85E63945}">
      <dgm:prSet/>
      <dgm:spPr/>
      <dgm:t>
        <a:bodyPr/>
        <a:lstStyle/>
        <a:p>
          <a:endParaRPr lang="en-US"/>
        </a:p>
      </dgm:t>
    </dgm:pt>
    <dgm:pt modelId="{282A67AF-7F2D-438B-A663-E738951F716D}" type="sibTrans" cxnId="{6E4A1231-6F25-4349-9BF3-585C85E63945}">
      <dgm:prSet/>
      <dgm:spPr/>
      <dgm:t>
        <a:bodyPr/>
        <a:lstStyle/>
        <a:p>
          <a:endParaRPr lang="en-US"/>
        </a:p>
      </dgm:t>
    </dgm:pt>
    <dgm:pt modelId="{D29B6183-B996-49B1-AF20-0CDFAB0AEFF5}">
      <dgm:prSet/>
      <dgm:spPr/>
      <dgm:t>
        <a:bodyPr/>
        <a:lstStyle/>
        <a:p>
          <a:r>
            <a:rPr lang="en-IN" b="1"/>
            <a:t>Spring Data Access</a:t>
          </a:r>
          <a:r>
            <a:rPr lang="en-IN"/>
            <a:t> → DAO support, JDBC abstraction.</a:t>
          </a:r>
          <a:endParaRPr lang="en-US"/>
        </a:p>
      </dgm:t>
    </dgm:pt>
    <dgm:pt modelId="{22C657F7-A546-45FD-8735-6B78C13EC931}" type="parTrans" cxnId="{367C7BA5-DE66-49EE-9238-B847F55B20DF}">
      <dgm:prSet/>
      <dgm:spPr/>
      <dgm:t>
        <a:bodyPr/>
        <a:lstStyle/>
        <a:p>
          <a:endParaRPr lang="en-US"/>
        </a:p>
      </dgm:t>
    </dgm:pt>
    <dgm:pt modelId="{098147F0-C027-4BF0-BFA1-EBB45813ED0A}" type="sibTrans" cxnId="{367C7BA5-DE66-49EE-9238-B847F55B20DF}">
      <dgm:prSet/>
      <dgm:spPr/>
      <dgm:t>
        <a:bodyPr/>
        <a:lstStyle/>
        <a:p>
          <a:endParaRPr lang="en-US"/>
        </a:p>
      </dgm:t>
    </dgm:pt>
    <dgm:pt modelId="{0C737DE1-13BD-45A5-B0E3-EB86E69E9238}">
      <dgm:prSet/>
      <dgm:spPr/>
      <dgm:t>
        <a:bodyPr/>
        <a:lstStyle/>
        <a:p>
          <a:r>
            <a:rPr lang="en-IN" b="1"/>
            <a:t>Spring Integration</a:t>
          </a:r>
          <a:r>
            <a:rPr lang="en-IN"/>
            <a:t> → Enterprise Integration Patterns (EIP).</a:t>
          </a:r>
          <a:endParaRPr lang="en-US"/>
        </a:p>
      </dgm:t>
    </dgm:pt>
    <dgm:pt modelId="{E5319715-A637-4850-8F41-9AE50EB33057}" type="parTrans" cxnId="{FD51E2D3-9B3D-4004-9AD3-6A9E0D744E8B}">
      <dgm:prSet/>
      <dgm:spPr/>
      <dgm:t>
        <a:bodyPr/>
        <a:lstStyle/>
        <a:p>
          <a:endParaRPr lang="en-US"/>
        </a:p>
      </dgm:t>
    </dgm:pt>
    <dgm:pt modelId="{2EF21E6F-2E8A-4A4D-ADB7-A887BDB927EC}" type="sibTrans" cxnId="{FD51E2D3-9B3D-4004-9AD3-6A9E0D744E8B}">
      <dgm:prSet/>
      <dgm:spPr/>
      <dgm:t>
        <a:bodyPr/>
        <a:lstStyle/>
        <a:p>
          <a:endParaRPr lang="en-US"/>
        </a:p>
      </dgm:t>
    </dgm:pt>
    <dgm:pt modelId="{071B8BBC-92C5-465B-9E65-22D91D61E265}">
      <dgm:prSet/>
      <dgm:spPr/>
      <dgm:t>
        <a:bodyPr/>
        <a:lstStyle/>
        <a:p>
          <a:r>
            <a:rPr lang="en-IN" b="1"/>
            <a:t>Spring Cloud</a:t>
          </a:r>
          <a:r>
            <a:rPr lang="en-IN"/>
            <a:t> → Microservices/cloud-native architecture (config, discovery, resiliency).</a:t>
          </a:r>
          <a:endParaRPr lang="en-US"/>
        </a:p>
      </dgm:t>
    </dgm:pt>
    <dgm:pt modelId="{A68CE6CA-8D4D-4012-80B6-C74CE0EBDA68}" type="parTrans" cxnId="{C251A860-F9DD-4845-8719-3EDBE57D2635}">
      <dgm:prSet/>
      <dgm:spPr/>
      <dgm:t>
        <a:bodyPr/>
        <a:lstStyle/>
        <a:p>
          <a:endParaRPr lang="en-US"/>
        </a:p>
      </dgm:t>
    </dgm:pt>
    <dgm:pt modelId="{D45CC291-1372-436C-9228-F1E12BF0152E}" type="sibTrans" cxnId="{C251A860-F9DD-4845-8719-3EDBE57D2635}">
      <dgm:prSet/>
      <dgm:spPr/>
      <dgm:t>
        <a:bodyPr/>
        <a:lstStyle/>
        <a:p>
          <a:endParaRPr lang="en-US"/>
        </a:p>
      </dgm:t>
    </dgm:pt>
    <dgm:pt modelId="{A1D822E4-ED30-4607-99F8-DAB8195EB24E}" type="pres">
      <dgm:prSet presAssocID="{9216E3C9-7965-49E4-9EF3-E0BB2275467B}" presName="linear" presStyleCnt="0">
        <dgm:presLayoutVars>
          <dgm:animLvl val="lvl"/>
          <dgm:resizeHandles val="exact"/>
        </dgm:presLayoutVars>
      </dgm:prSet>
      <dgm:spPr/>
    </dgm:pt>
    <dgm:pt modelId="{332192CB-F156-4294-96A9-EA26A35486C2}" type="pres">
      <dgm:prSet presAssocID="{743CB8FA-CABE-4A02-8E51-AAB66FB79837}" presName="parentText" presStyleLbl="node1" presStyleIdx="0" presStyleCnt="3">
        <dgm:presLayoutVars>
          <dgm:chMax val="0"/>
          <dgm:bulletEnabled val="1"/>
        </dgm:presLayoutVars>
      </dgm:prSet>
      <dgm:spPr/>
    </dgm:pt>
    <dgm:pt modelId="{91A52030-1FE7-409C-B191-531580F38863}" type="pres">
      <dgm:prSet presAssocID="{D3385D54-ADE7-48EB-B8AF-75FA05B03111}" presName="spacer" presStyleCnt="0"/>
      <dgm:spPr/>
    </dgm:pt>
    <dgm:pt modelId="{04A74E0C-E620-45F0-B1D1-C96E99AE4A25}" type="pres">
      <dgm:prSet presAssocID="{A19A47AB-3D4C-42E4-BFB8-877823D3CF4F}" presName="parentText" presStyleLbl="node1" presStyleIdx="1" presStyleCnt="3">
        <dgm:presLayoutVars>
          <dgm:chMax val="0"/>
          <dgm:bulletEnabled val="1"/>
        </dgm:presLayoutVars>
      </dgm:prSet>
      <dgm:spPr/>
    </dgm:pt>
    <dgm:pt modelId="{B9FBD723-C801-4235-9161-3F08EEAC28CD}" type="pres">
      <dgm:prSet presAssocID="{66D835AC-98AB-4F1A-BB87-73C0B7BCBD7B}" presName="spacer" presStyleCnt="0"/>
      <dgm:spPr/>
    </dgm:pt>
    <dgm:pt modelId="{6745890A-EDFC-4008-942C-1F7014D2912E}" type="pres">
      <dgm:prSet presAssocID="{5720AF24-8048-403F-8681-FA13664D161E}" presName="parentText" presStyleLbl="node1" presStyleIdx="2" presStyleCnt="3">
        <dgm:presLayoutVars>
          <dgm:chMax val="0"/>
          <dgm:bulletEnabled val="1"/>
        </dgm:presLayoutVars>
      </dgm:prSet>
      <dgm:spPr/>
    </dgm:pt>
    <dgm:pt modelId="{D5195917-9D1B-45D5-B60E-5CCCA5DAECE2}" type="pres">
      <dgm:prSet presAssocID="{5720AF24-8048-403F-8681-FA13664D161E}" presName="childText" presStyleLbl="revTx" presStyleIdx="0" presStyleCnt="1">
        <dgm:presLayoutVars>
          <dgm:bulletEnabled val="1"/>
        </dgm:presLayoutVars>
      </dgm:prSet>
      <dgm:spPr/>
    </dgm:pt>
  </dgm:ptLst>
  <dgm:cxnLst>
    <dgm:cxn modelId="{16453324-7A7C-43CC-8956-B125C1978257}" type="presOf" srcId="{743CB8FA-CABE-4A02-8E51-AAB66FB79837}" destId="{332192CB-F156-4294-96A9-EA26A35486C2}" srcOrd="0" destOrd="0" presId="urn:microsoft.com/office/officeart/2005/8/layout/vList2"/>
    <dgm:cxn modelId="{6E4A1231-6F25-4349-9BF3-585C85E63945}" srcId="{9216E3C9-7965-49E4-9EF3-E0BB2275467B}" destId="{5720AF24-8048-403F-8681-FA13664D161E}" srcOrd="2" destOrd="0" parTransId="{4B29C11A-1BF2-4768-AADA-046B32128034}" sibTransId="{282A67AF-7F2D-438B-A663-E738951F716D}"/>
    <dgm:cxn modelId="{C251A860-F9DD-4845-8719-3EDBE57D2635}" srcId="{5720AF24-8048-403F-8681-FA13664D161E}" destId="{071B8BBC-92C5-465B-9E65-22D91D61E265}" srcOrd="2" destOrd="0" parTransId="{A68CE6CA-8D4D-4012-80B6-C74CE0EBDA68}" sibTransId="{D45CC291-1372-436C-9228-F1E12BF0152E}"/>
    <dgm:cxn modelId="{66F7E447-FB9A-4FA4-82C3-697A24551E97}" type="presOf" srcId="{9216E3C9-7965-49E4-9EF3-E0BB2275467B}" destId="{A1D822E4-ED30-4607-99F8-DAB8195EB24E}" srcOrd="0" destOrd="0" presId="urn:microsoft.com/office/officeart/2005/8/layout/vList2"/>
    <dgm:cxn modelId="{80CC5A87-DBDD-4869-9BE8-E4787221FD45}" srcId="{9216E3C9-7965-49E4-9EF3-E0BB2275467B}" destId="{A19A47AB-3D4C-42E4-BFB8-877823D3CF4F}" srcOrd="1" destOrd="0" parTransId="{F11B9A29-ED93-464D-8B52-C95563E527A9}" sibTransId="{66D835AC-98AB-4F1A-BB87-73C0B7BCBD7B}"/>
    <dgm:cxn modelId="{F102728B-4ACC-4502-AE8B-DF8561AA7B9B}" type="presOf" srcId="{5720AF24-8048-403F-8681-FA13664D161E}" destId="{6745890A-EDFC-4008-942C-1F7014D2912E}" srcOrd="0" destOrd="0" presId="urn:microsoft.com/office/officeart/2005/8/layout/vList2"/>
    <dgm:cxn modelId="{46CCE390-0909-4802-959D-D514C87ABDD4}" type="presOf" srcId="{071B8BBC-92C5-465B-9E65-22D91D61E265}" destId="{D5195917-9D1B-45D5-B60E-5CCCA5DAECE2}" srcOrd="0" destOrd="2" presId="urn:microsoft.com/office/officeart/2005/8/layout/vList2"/>
    <dgm:cxn modelId="{367C7BA5-DE66-49EE-9238-B847F55B20DF}" srcId="{5720AF24-8048-403F-8681-FA13664D161E}" destId="{D29B6183-B996-49B1-AF20-0CDFAB0AEFF5}" srcOrd="0" destOrd="0" parTransId="{22C657F7-A546-45FD-8735-6B78C13EC931}" sibTransId="{098147F0-C027-4BF0-BFA1-EBB45813ED0A}"/>
    <dgm:cxn modelId="{71CC71BC-AFD1-417C-8DBC-F1392DC946F3}" type="presOf" srcId="{A19A47AB-3D4C-42E4-BFB8-877823D3CF4F}" destId="{04A74E0C-E620-45F0-B1D1-C96E99AE4A25}" srcOrd="0" destOrd="0" presId="urn:microsoft.com/office/officeart/2005/8/layout/vList2"/>
    <dgm:cxn modelId="{B12CEBC9-EE9A-4F5B-A1F2-F595DF285EAA}" srcId="{9216E3C9-7965-49E4-9EF3-E0BB2275467B}" destId="{743CB8FA-CABE-4A02-8E51-AAB66FB79837}" srcOrd="0" destOrd="0" parTransId="{06264F92-C1EC-48C0-875E-AB88ED2B9EDC}" sibTransId="{D3385D54-ADE7-48EB-B8AF-75FA05B03111}"/>
    <dgm:cxn modelId="{FD51E2D3-9B3D-4004-9AD3-6A9E0D744E8B}" srcId="{5720AF24-8048-403F-8681-FA13664D161E}" destId="{0C737DE1-13BD-45A5-B0E3-EB86E69E9238}" srcOrd="1" destOrd="0" parTransId="{E5319715-A637-4850-8F41-9AE50EB33057}" sibTransId="{2EF21E6F-2E8A-4A4D-ADB7-A887BDB927EC}"/>
    <dgm:cxn modelId="{B6D14FE3-AF59-4A9E-80E3-0BB832B1E016}" type="presOf" srcId="{0C737DE1-13BD-45A5-B0E3-EB86E69E9238}" destId="{D5195917-9D1B-45D5-B60E-5CCCA5DAECE2}" srcOrd="0" destOrd="1" presId="urn:microsoft.com/office/officeart/2005/8/layout/vList2"/>
    <dgm:cxn modelId="{06AF68EE-4D8B-4F46-9949-9C0C68C8DB74}" type="presOf" srcId="{D29B6183-B996-49B1-AF20-0CDFAB0AEFF5}" destId="{D5195917-9D1B-45D5-B60E-5CCCA5DAECE2}" srcOrd="0" destOrd="0" presId="urn:microsoft.com/office/officeart/2005/8/layout/vList2"/>
    <dgm:cxn modelId="{538C4C27-B264-4B50-AECF-A6AB940C1B80}" type="presParOf" srcId="{A1D822E4-ED30-4607-99F8-DAB8195EB24E}" destId="{332192CB-F156-4294-96A9-EA26A35486C2}" srcOrd="0" destOrd="0" presId="urn:microsoft.com/office/officeart/2005/8/layout/vList2"/>
    <dgm:cxn modelId="{C69ABDC5-E488-42D1-9C4C-B2C424165054}" type="presParOf" srcId="{A1D822E4-ED30-4607-99F8-DAB8195EB24E}" destId="{91A52030-1FE7-409C-B191-531580F38863}" srcOrd="1" destOrd="0" presId="urn:microsoft.com/office/officeart/2005/8/layout/vList2"/>
    <dgm:cxn modelId="{ADEBCCB7-C26B-428B-8945-E352D12EB78F}" type="presParOf" srcId="{A1D822E4-ED30-4607-99F8-DAB8195EB24E}" destId="{04A74E0C-E620-45F0-B1D1-C96E99AE4A25}" srcOrd="2" destOrd="0" presId="urn:microsoft.com/office/officeart/2005/8/layout/vList2"/>
    <dgm:cxn modelId="{DCBABC14-C189-409B-A63E-AF560EBAB380}" type="presParOf" srcId="{A1D822E4-ED30-4607-99F8-DAB8195EB24E}" destId="{B9FBD723-C801-4235-9161-3F08EEAC28CD}" srcOrd="3" destOrd="0" presId="urn:microsoft.com/office/officeart/2005/8/layout/vList2"/>
    <dgm:cxn modelId="{0F52D7AC-6CCF-42C7-A329-DF970534FC8C}" type="presParOf" srcId="{A1D822E4-ED30-4607-99F8-DAB8195EB24E}" destId="{6745890A-EDFC-4008-942C-1F7014D2912E}" srcOrd="4" destOrd="0" presId="urn:microsoft.com/office/officeart/2005/8/layout/vList2"/>
    <dgm:cxn modelId="{154C8108-E853-4029-BCB6-A50006147A40}" type="presParOf" srcId="{A1D822E4-ED30-4607-99F8-DAB8195EB24E}" destId="{D5195917-9D1B-45D5-B60E-5CCCA5DAECE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D80049-9F0D-4E74-867D-E6C0148D80E2}" type="doc">
      <dgm:prSet loTypeId="urn:microsoft.com/office/officeart/2005/8/layout/list1" loCatId="list" qsTypeId="urn:microsoft.com/office/officeart/2005/8/quickstyle/simple5" qsCatId="simple" csTypeId="urn:microsoft.com/office/officeart/2005/8/colors/accent3_2" csCatId="accent3"/>
      <dgm:spPr/>
      <dgm:t>
        <a:bodyPr/>
        <a:lstStyle/>
        <a:p>
          <a:endParaRPr lang="en-US"/>
        </a:p>
      </dgm:t>
    </dgm:pt>
    <dgm:pt modelId="{ECE9DE81-94CF-4888-8D8C-32CD923CA5AE}">
      <dgm:prSet/>
      <dgm:spPr/>
      <dgm:t>
        <a:bodyPr/>
        <a:lstStyle/>
        <a:p>
          <a:r>
            <a:rPr lang="en-IN" b="1"/>
            <a:t>Data Layer</a:t>
          </a:r>
          <a:endParaRPr lang="en-US"/>
        </a:p>
      </dgm:t>
    </dgm:pt>
    <dgm:pt modelId="{CC04FD60-1CBC-45FB-989A-900AF842D3DF}" type="parTrans" cxnId="{F9CEB670-038F-4DE8-93A5-0EF706C2BFDA}">
      <dgm:prSet/>
      <dgm:spPr/>
      <dgm:t>
        <a:bodyPr/>
        <a:lstStyle/>
        <a:p>
          <a:endParaRPr lang="en-US"/>
        </a:p>
      </dgm:t>
    </dgm:pt>
    <dgm:pt modelId="{4074BDA4-6B99-4CDD-88EE-F59C8D74BABD}" type="sibTrans" cxnId="{F9CEB670-038F-4DE8-93A5-0EF706C2BFDA}">
      <dgm:prSet/>
      <dgm:spPr/>
      <dgm:t>
        <a:bodyPr/>
        <a:lstStyle/>
        <a:p>
          <a:endParaRPr lang="en-US"/>
        </a:p>
      </dgm:t>
    </dgm:pt>
    <dgm:pt modelId="{7CD56509-ABDB-42B7-98D1-9ED4305E1B06}">
      <dgm:prSet/>
      <dgm:spPr/>
      <dgm:t>
        <a:bodyPr/>
        <a:lstStyle/>
        <a:p>
          <a:r>
            <a:rPr lang="en-IN"/>
            <a:t>Focus: </a:t>
          </a:r>
          <a:r>
            <a:rPr lang="en-IN" b="1"/>
            <a:t>Persistence and batch processing</a:t>
          </a:r>
          <a:r>
            <a:rPr lang="en-IN"/>
            <a:t>.</a:t>
          </a:r>
          <a:endParaRPr lang="en-US"/>
        </a:p>
      </dgm:t>
    </dgm:pt>
    <dgm:pt modelId="{DDA1F35B-2168-456C-867D-167290D34ACD}" type="parTrans" cxnId="{22EB7329-70A6-4F2C-A287-A9B4A106C742}">
      <dgm:prSet/>
      <dgm:spPr/>
      <dgm:t>
        <a:bodyPr/>
        <a:lstStyle/>
        <a:p>
          <a:endParaRPr lang="en-US"/>
        </a:p>
      </dgm:t>
    </dgm:pt>
    <dgm:pt modelId="{DDD52492-1709-48C2-B61C-93BCC948A3E1}" type="sibTrans" cxnId="{22EB7329-70A6-4F2C-A287-A9B4A106C742}">
      <dgm:prSet/>
      <dgm:spPr/>
      <dgm:t>
        <a:bodyPr/>
        <a:lstStyle/>
        <a:p>
          <a:endParaRPr lang="en-US"/>
        </a:p>
      </dgm:t>
    </dgm:pt>
    <dgm:pt modelId="{0A5D874A-63E2-4B69-A1AF-9EDD786E5D30}">
      <dgm:prSet/>
      <dgm:spPr/>
      <dgm:t>
        <a:bodyPr/>
        <a:lstStyle/>
        <a:p>
          <a:r>
            <a:rPr lang="en-IN"/>
            <a:t>Modules:</a:t>
          </a:r>
          <a:endParaRPr lang="en-US"/>
        </a:p>
      </dgm:t>
    </dgm:pt>
    <dgm:pt modelId="{27B059AE-968E-4A51-8C93-5B5FBC2EE94A}" type="parTrans" cxnId="{CC930E53-EC9E-4A6C-A0B7-DEB823A5606D}">
      <dgm:prSet/>
      <dgm:spPr/>
      <dgm:t>
        <a:bodyPr/>
        <a:lstStyle/>
        <a:p>
          <a:endParaRPr lang="en-US"/>
        </a:p>
      </dgm:t>
    </dgm:pt>
    <dgm:pt modelId="{F3A1D4F6-FF22-4DA1-8102-7F619325EEBE}" type="sibTrans" cxnId="{CC930E53-EC9E-4A6C-A0B7-DEB823A5606D}">
      <dgm:prSet/>
      <dgm:spPr/>
      <dgm:t>
        <a:bodyPr/>
        <a:lstStyle/>
        <a:p>
          <a:endParaRPr lang="en-US"/>
        </a:p>
      </dgm:t>
    </dgm:pt>
    <dgm:pt modelId="{8271F5CC-B7DB-4585-B71D-FC1329E832F4}">
      <dgm:prSet/>
      <dgm:spPr/>
      <dgm:t>
        <a:bodyPr/>
        <a:lstStyle/>
        <a:p>
          <a:r>
            <a:rPr lang="en-IN" b="1"/>
            <a:t>Spring DATA</a:t>
          </a:r>
          <a:r>
            <a:rPr lang="en-IN"/>
            <a:t> → Unified repository abstraction for relational &amp; NoSQL DBs.</a:t>
          </a:r>
          <a:endParaRPr lang="en-US"/>
        </a:p>
      </dgm:t>
    </dgm:pt>
    <dgm:pt modelId="{E7387522-1505-40B4-BF56-15C2622600B9}" type="parTrans" cxnId="{9B292704-124D-45EC-B900-8695718C5069}">
      <dgm:prSet/>
      <dgm:spPr/>
      <dgm:t>
        <a:bodyPr/>
        <a:lstStyle/>
        <a:p>
          <a:endParaRPr lang="en-US"/>
        </a:p>
      </dgm:t>
    </dgm:pt>
    <dgm:pt modelId="{297F7D7D-C2E5-4015-91FF-6A565DFE8206}" type="sibTrans" cxnId="{9B292704-124D-45EC-B900-8695718C5069}">
      <dgm:prSet/>
      <dgm:spPr/>
      <dgm:t>
        <a:bodyPr/>
        <a:lstStyle/>
        <a:p>
          <a:endParaRPr lang="en-US"/>
        </a:p>
      </dgm:t>
    </dgm:pt>
    <dgm:pt modelId="{B3C33C73-06DF-4071-A3CE-EAE8BBECE5B7}">
      <dgm:prSet/>
      <dgm:spPr/>
      <dgm:t>
        <a:bodyPr/>
        <a:lstStyle/>
        <a:p>
          <a:r>
            <a:rPr lang="en-IN" b="1"/>
            <a:t>Spring Batch</a:t>
          </a:r>
          <a:r>
            <a:rPr lang="en-IN"/>
            <a:t> → Batch processing and job scheduling.</a:t>
          </a:r>
          <a:endParaRPr lang="en-US"/>
        </a:p>
      </dgm:t>
    </dgm:pt>
    <dgm:pt modelId="{3074B5F3-7501-4DDE-931A-EDD24396C120}" type="parTrans" cxnId="{89F756F8-E024-43DA-9101-6AA6DC9B2E80}">
      <dgm:prSet/>
      <dgm:spPr/>
      <dgm:t>
        <a:bodyPr/>
        <a:lstStyle/>
        <a:p>
          <a:endParaRPr lang="en-US"/>
        </a:p>
      </dgm:t>
    </dgm:pt>
    <dgm:pt modelId="{E4740569-02B2-4450-8F18-9D079BC75B57}" type="sibTrans" cxnId="{89F756F8-E024-43DA-9101-6AA6DC9B2E80}">
      <dgm:prSet/>
      <dgm:spPr/>
      <dgm:t>
        <a:bodyPr/>
        <a:lstStyle/>
        <a:p>
          <a:endParaRPr lang="en-US"/>
        </a:p>
      </dgm:t>
    </dgm:pt>
    <dgm:pt modelId="{179B249A-F23B-4BE4-B830-CACF3B2F508D}">
      <dgm:prSet/>
      <dgm:spPr/>
      <dgm:t>
        <a:bodyPr/>
        <a:lstStyle/>
        <a:p>
          <a:r>
            <a:rPr lang="en-IN" b="1"/>
            <a:t>Spring AMQP</a:t>
          </a:r>
          <a:r>
            <a:rPr lang="en-IN"/>
            <a:t> → Messaging with RabbitMQ.</a:t>
          </a:r>
          <a:endParaRPr lang="en-US"/>
        </a:p>
      </dgm:t>
    </dgm:pt>
    <dgm:pt modelId="{0CDD28C4-F686-4D18-80AC-6E15DE7EAE4F}" type="parTrans" cxnId="{D9832507-537D-4E05-910F-083B0F596A9F}">
      <dgm:prSet/>
      <dgm:spPr/>
      <dgm:t>
        <a:bodyPr/>
        <a:lstStyle/>
        <a:p>
          <a:endParaRPr lang="en-US"/>
        </a:p>
      </dgm:t>
    </dgm:pt>
    <dgm:pt modelId="{6FDE7CCD-5C81-4FF9-A4C9-3E68BC677737}" type="sibTrans" cxnId="{D9832507-537D-4E05-910F-083B0F596A9F}">
      <dgm:prSet/>
      <dgm:spPr/>
      <dgm:t>
        <a:bodyPr/>
        <a:lstStyle/>
        <a:p>
          <a:endParaRPr lang="en-US"/>
        </a:p>
      </dgm:t>
    </dgm:pt>
    <dgm:pt modelId="{6E845D16-C7AF-4240-8530-E3F576A86F26}">
      <dgm:prSet/>
      <dgm:spPr/>
      <dgm:t>
        <a:bodyPr/>
        <a:lstStyle/>
        <a:p>
          <a:r>
            <a:rPr lang="en-IN" b="1"/>
            <a:t>Spring LDAP</a:t>
          </a:r>
          <a:r>
            <a:rPr lang="en-IN"/>
            <a:t> → Directory access via LDAP.</a:t>
          </a:r>
          <a:endParaRPr lang="en-US"/>
        </a:p>
      </dgm:t>
    </dgm:pt>
    <dgm:pt modelId="{F2D65CB5-E930-4FAA-BC94-391F40CD9FD2}" type="parTrans" cxnId="{E411E0FB-006B-4D84-B419-2EBABAEA6ADA}">
      <dgm:prSet/>
      <dgm:spPr/>
      <dgm:t>
        <a:bodyPr/>
        <a:lstStyle/>
        <a:p>
          <a:endParaRPr lang="en-US"/>
        </a:p>
      </dgm:t>
    </dgm:pt>
    <dgm:pt modelId="{A09A3B42-E210-4EA4-8D20-D152FF641468}" type="sibTrans" cxnId="{E411E0FB-006B-4D84-B419-2EBABAEA6ADA}">
      <dgm:prSet/>
      <dgm:spPr/>
      <dgm:t>
        <a:bodyPr/>
        <a:lstStyle/>
        <a:p>
          <a:endParaRPr lang="en-US"/>
        </a:p>
      </dgm:t>
    </dgm:pt>
    <dgm:pt modelId="{98387378-BB96-413E-BCAD-779AFE594CC1}">
      <dgm:prSet/>
      <dgm:spPr/>
      <dgm:t>
        <a:bodyPr/>
        <a:lstStyle/>
        <a:p>
          <a:r>
            <a:rPr lang="en-IN" b="1"/>
            <a:t>Spring XD</a:t>
          </a:r>
          <a:r>
            <a:rPr lang="en-IN"/>
            <a:t> (now replaced by Spring Cloud Data Flow) → Big data and streaming pipelines.</a:t>
          </a:r>
          <a:endParaRPr lang="en-US"/>
        </a:p>
      </dgm:t>
    </dgm:pt>
    <dgm:pt modelId="{3F19B55B-4BE9-4798-9E45-0C658F4A8F9B}" type="parTrans" cxnId="{79A404CB-315D-4893-A4FD-8CE1C2F4DD3F}">
      <dgm:prSet/>
      <dgm:spPr/>
      <dgm:t>
        <a:bodyPr/>
        <a:lstStyle/>
        <a:p>
          <a:endParaRPr lang="en-US"/>
        </a:p>
      </dgm:t>
    </dgm:pt>
    <dgm:pt modelId="{31AA4E03-A928-4468-9DC4-DF46D8C2B85C}" type="sibTrans" cxnId="{79A404CB-315D-4893-A4FD-8CE1C2F4DD3F}">
      <dgm:prSet/>
      <dgm:spPr/>
      <dgm:t>
        <a:bodyPr/>
        <a:lstStyle/>
        <a:p>
          <a:endParaRPr lang="en-US"/>
        </a:p>
      </dgm:t>
    </dgm:pt>
    <dgm:pt modelId="{99FDD612-7164-4F41-8763-F0685FD62AED}" type="pres">
      <dgm:prSet presAssocID="{48D80049-9F0D-4E74-867D-E6C0148D80E2}" presName="linear" presStyleCnt="0">
        <dgm:presLayoutVars>
          <dgm:dir/>
          <dgm:animLvl val="lvl"/>
          <dgm:resizeHandles val="exact"/>
        </dgm:presLayoutVars>
      </dgm:prSet>
      <dgm:spPr/>
    </dgm:pt>
    <dgm:pt modelId="{3D31F598-93D8-42F6-89AA-7BEDB55D37A3}" type="pres">
      <dgm:prSet presAssocID="{ECE9DE81-94CF-4888-8D8C-32CD923CA5AE}" presName="parentLin" presStyleCnt="0"/>
      <dgm:spPr/>
    </dgm:pt>
    <dgm:pt modelId="{B04C63FA-9D1D-4229-93A5-F91AF907E033}" type="pres">
      <dgm:prSet presAssocID="{ECE9DE81-94CF-4888-8D8C-32CD923CA5AE}" presName="parentLeftMargin" presStyleLbl="node1" presStyleIdx="0" presStyleCnt="3"/>
      <dgm:spPr/>
    </dgm:pt>
    <dgm:pt modelId="{969346E1-B67A-42C3-B61E-D7D48EB54499}" type="pres">
      <dgm:prSet presAssocID="{ECE9DE81-94CF-4888-8D8C-32CD923CA5AE}" presName="parentText" presStyleLbl="node1" presStyleIdx="0" presStyleCnt="3">
        <dgm:presLayoutVars>
          <dgm:chMax val="0"/>
          <dgm:bulletEnabled val="1"/>
        </dgm:presLayoutVars>
      </dgm:prSet>
      <dgm:spPr/>
    </dgm:pt>
    <dgm:pt modelId="{7730FFF1-373C-40DE-9B6B-72504A92CC2B}" type="pres">
      <dgm:prSet presAssocID="{ECE9DE81-94CF-4888-8D8C-32CD923CA5AE}" presName="negativeSpace" presStyleCnt="0"/>
      <dgm:spPr/>
    </dgm:pt>
    <dgm:pt modelId="{00AE8313-4BCC-42F0-A1A3-4E80E2B3FA7D}" type="pres">
      <dgm:prSet presAssocID="{ECE9DE81-94CF-4888-8D8C-32CD923CA5AE}" presName="childText" presStyleLbl="conFgAcc1" presStyleIdx="0" presStyleCnt="3">
        <dgm:presLayoutVars>
          <dgm:bulletEnabled val="1"/>
        </dgm:presLayoutVars>
      </dgm:prSet>
      <dgm:spPr/>
    </dgm:pt>
    <dgm:pt modelId="{2BCAABEF-5021-492D-BFAD-84EE3A96CBF9}" type="pres">
      <dgm:prSet presAssocID="{4074BDA4-6B99-4CDD-88EE-F59C8D74BABD}" presName="spaceBetweenRectangles" presStyleCnt="0"/>
      <dgm:spPr/>
    </dgm:pt>
    <dgm:pt modelId="{AF7972AC-F10C-407F-8A11-C26D7E1D8505}" type="pres">
      <dgm:prSet presAssocID="{7CD56509-ABDB-42B7-98D1-9ED4305E1B06}" presName="parentLin" presStyleCnt="0"/>
      <dgm:spPr/>
    </dgm:pt>
    <dgm:pt modelId="{64BFA022-6290-4CCC-9E58-D770BD3A7365}" type="pres">
      <dgm:prSet presAssocID="{7CD56509-ABDB-42B7-98D1-9ED4305E1B06}" presName="parentLeftMargin" presStyleLbl="node1" presStyleIdx="0" presStyleCnt="3"/>
      <dgm:spPr/>
    </dgm:pt>
    <dgm:pt modelId="{DBCB8B53-0F52-42F8-83F5-FE8546D19D1E}" type="pres">
      <dgm:prSet presAssocID="{7CD56509-ABDB-42B7-98D1-9ED4305E1B06}" presName="parentText" presStyleLbl="node1" presStyleIdx="1" presStyleCnt="3">
        <dgm:presLayoutVars>
          <dgm:chMax val="0"/>
          <dgm:bulletEnabled val="1"/>
        </dgm:presLayoutVars>
      </dgm:prSet>
      <dgm:spPr/>
    </dgm:pt>
    <dgm:pt modelId="{22B17B0F-0566-4024-B4A4-CB883C6D3510}" type="pres">
      <dgm:prSet presAssocID="{7CD56509-ABDB-42B7-98D1-9ED4305E1B06}" presName="negativeSpace" presStyleCnt="0"/>
      <dgm:spPr/>
    </dgm:pt>
    <dgm:pt modelId="{82592FE5-6860-4482-8254-E53806BAC5A9}" type="pres">
      <dgm:prSet presAssocID="{7CD56509-ABDB-42B7-98D1-9ED4305E1B06}" presName="childText" presStyleLbl="conFgAcc1" presStyleIdx="1" presStyleCnt="3">
        <dgm:presLayoutVars>
          <dgm:bulletEnabled val="1"/>
        </dgm:presLayoutVars>
      </dgm:prSet>
      <dgm:spPr/>
    </dgm:pt>
    <dgm:pt modelId="{F707491B-CA45-4FA3-AB1E-05E196CADBF3}" type="pres">
      <dgm:prSet presAssocID="{DDD52492-1709-48C2-B61C-93BCC948A3E1}" presName="spaceBetweenRectangles" presStyleCnt="0"/>
      <dgm:spPr/>
    </dgm:pt>
    <dgm:pt modelId="{C369940B-92F0-4F19-8B93-9A1B6E0533CC}" type="pres">
      <dgm:prSet presAssocID="{0A5D874A-63E2-4B69-A1AF-9EDD786E5D30}" presName="parentLin" presStyleCnt="0"/>
      <dgm:spPr/>
    </dgm:pt>
    <dgm:pt modelId="{6DDB9BCA-8980-4E50-AF48-4662D58F902B}" type="pres">
      <dgm:prSet presAssocID="{0A5D874A-63E2-4B69-A1AF-9EDD786E5D30}" presName="parentLeftMargin" presStyleLbl="node1" presStyleIdx="1" presStyleCnt="3"/>
      <dgm:spPr/>
    </dgm:pt>
    <dgm:pt modelId="{AC9E4BA8-E137-4E88-909C-3DD8681C6323}" type="pres">
      <dgm:prSet presAssocID="{0A5D874A-63E2-4B69-A1AF-9EDD786E5D30}" presName="parentText" presStyleLbl="node1" presStyleIdx="2" presStyleCnt="3">
        <dgm:presLayoutVars>
          <dgm:chMax val="0"/>
          <dgm:bulletEnabled val="1"/>
        </dgm:presLayoutVars>
      </dgm:prSet>
      <dgm:spPr/>
    </dgm:pt>
    <dgm:pt modelId="{3A0EDC41-85B2-4325-A4FF-CBF60D0A1253}" type="pres">
      <dgm:prSet presAssocID="{0A5D874A-63E2-4B69-A1AF-9EDD786E5D30}" presName="negativeSpace" presStyleCnt="0"/>
      <dgm:spPr/>
    </dgm:pt>
    <dgm:pt modelId="{2FD17BC0-50BB-4D07-8112-EE598AE665E1}" type="pres">
      <dgm:prSet presAssocID="{0A5D874A-63E2-4B69-A1AF-9EDD786E5D30}" presName="childText" presStyleLbl="conFgAcc1" presStyleIdx="2" presStyleCnt="3">
        <dgm:presLayoutVars>
          <dgm:bulletEnabled val="1"/>
        </dgm:presLayoutVars>
      </dgm:prSet>
      <dgm:spPr/>
    </dgm:pt>
  </dgm:ptLst>
  <dgm:cxnLst>
    <dgm:cxn modelId="{57542003-F45C-45DA-BA8A-C17508A42D4D}" type="presOf" srcId="{179B249A-F23B-4BE4-B830-CACF3B2F508D}" destId="{2FD17BC0-50BB-4D07-8112-EE598AE665E1}" srcOrd="0" destOrd="2" presId="urn:microsoft.com/office/officeart/2005/8/layout/list1"/>
    <dgm:cxn modelId="{9B292704-124D-45EC-B900-8695718C5069}" srcId="{0A5D874A-63E2-4B69-A1AF-9EDD786E5D30}" destId="{8271F5CC-B7DB-4585-B71D-FC1329E832F4}" srcOrd="0" destOrd="0" parTransId="{E7387522-1505-40B4-BF56-15C2622600B9}" sibTransId="{297F7D7D-C2E5-4015-91FF-6A565DFE8206}"/>
    <dgm:cxn modelId="{D9832507-537D-4E05-910F-083B0F596A9F}" srcId="{0A5D874A-63E2-4B69-A1AF-9EDD786E5D30}" destId="{179B249A-F23B-4BE4-B830-CACF3B2F508D}" srcOrd="2" destOrd="0" parTransId="{0CDD28C4-F686-4D18-80AC-6E15DE7EAE4F}" sibTransId="{6FDE7CCD-5C81-4FF9-A4C9-3E68BC677737}"/>
    <dgm:cxn modelId="{22EB7329-70A6-4F2C-A287-A9B4A106C742}" srcId="{48D80049-9F0D-4E74-867D-E6C0148D80E2}" destId="{7CD56509-ABDB-42B7-98D1-9ED4305E1B06}" srcOrd="1" destOrd="0" parTransId="{DDA1F35B-2168-456C-867D-167290D34ACD}" sibTransId="{DDD52492-1709-48C2-B61C-93BCC948A3E1}"/>
    <dgm:cxn modelId="{4140C05F-7E0F-4BB0-ADFF-8A3EAFFC9094}" type="presOf" srcId="{6E845D16-C7AF-4240-8530-E3F576A86F26}" destId="{2FD17BC0-50BB-4D07-8112-EE598AE665E1}" srcOrd="0" destOrd="3" presId="urn:microsoft.com/office/officeart/2005/8/layout/list1"/>
    <dgm:cxn modelId="{6A38EA6D-8490-4F64-BBD0-5D86C4A80664}" type="presOf" srcId="{98387378-BB96-413E-BCAD-779AFE594CC1}" destId="{2FD17BC0-50BB-4D07-8112-EE598AE665E1}" srcOrd="0" destOrd="4" presId="urn:microsoft.com/office/officeart/2005/8/layout/list1"/>
    <dgm:cxn modelId="{E38ED94E-9EB6-4DAB-9840-65E2F6E35016}" type="presOf" srcId="{0A5D874A-63E2-4B69-A1AF-9EDD786E5D30}" destId="{AC9E4BA8-E137-4E88-909C-3DD8681C6323}" srcOrd="1" destOrd="0" presId="urn:microsoft.com/office/officeart/2005/8/layout/list1"/>
    <dgm:cxn modelId="{F9CEB670-038F-4DE8-93A5-0EF706C2BFDA}" srcId="{48D80049-9F0D-4E74-867D-E6C0148D80E2}" destId="{ECE9DE81-94CF-4888-8D8C-32CD923CA5AE}" srcOrd="0" destOrd="0" parTransId="{CC04FD60-1CBC-45FB-989A-900AF842D3DF}" sibTransId="{4074BDA4-6B99-4CDD-88EE-F59C8D74BABD}"/>
    <dgm:cxn modelId="{66879951-FF35-4F5D-8945-5DC1EA9672A8}" type="presOf" srcId="{ECE9DE81-94CF-4888-8D8C-32CD923CA5AE}" destId="{B04C63FA-9D1D-4229-93A5-F91AF907E033}" srcOrd="0" destOrd="0" presId="urn:microsoft.com/office/officeart/2005/8/layout/list1"/>
    <dgm:cxn modelId="{FCE1B251-687D-4F2B-A501-0BA1ED5C823F}" type="presOf" srcId="{7CD56509-ABDB-42B7-98D1-9ED4305E1B06}" destId="{64BFA022-6290-4CCC-9E58-D770BD3A7365}" srcOrd="0" destOrd="0" presId="urn:microsoft.com/office/officeart/2005/8/layout/list1"/>
    <dgm:cxn modelId="{CC930E53-EC9E-4A6C-A0B7-DEB823A5606D}" srcId="{48D80049-9F0D-4E74-867D-E6C0148D80E2}" destId="{0A5D874A-63E2-4B69-A1AF-9EDD786E5D30}" srcOrd="2" destOrd="0" parTransId="{27B059AE-968E-4A51-8C93-5B5FBC2EE94A}" sibTransId="{F3A1D4F6-FF22-4DA1-8102-7F619325EEBE}"/>
    <dgm:cxn modelId="{8172B58C-972F-4A2D-9C1D-013CDDE993EF}" type="presOf" srcId="{8271F5CC-B7DB-4585-B71D-FC1329E832F4}" destId="{2FD17BC0-50BB-4D07-8112-EE598AE665E1}" srcOrd="0" destOrd="0" presId="urn:microsoft.com/office/officeart/2005/8/layout/list1"/>
    <dgm:cxn modelId="{D79FAFA6-9F79-42F8-AC5A-71F9B106553E}" type="presOf" srcId="{0A5D874A-63E2-4B69-A1AF-9EDD786E5D30}" destId="{6DDB9BCA-8980-4E50-AF48-4662D58F902B}" srcOrd="0" destOrd="0" presId="urn:microsoft.com/office/officeart/2005/8/layout/list1"/>
    <dgm:cxn modelId="{701766B3-D10B-4AA0-A408-9421615ED522}" type="presOf" srcId="{7CD56509-ABDB-42B7-98D1-9ED4305E1B06}" destId="{DBCB8B53-0F52-42F8-83F5-FE8546D19D1E}" srcOrd="1" destOrd="0" presId="urn:microsoft.com/office/officeart/2005/8/layout/list1"/>
    <dgm:cxn modelId="{8DC3CAB8-FBC0-4948-B56B-21E0974581B8}" type="presOf" srcId="{ECE9DE81-94CF-4888-8D8C-32CD923CA5AE}" destId="{969346E1-B67A-42C3-B61E-D7D48EB54499}" srcOrd="1" destOrd="0" presId="urn:microsoft.com/office/officeart/2005/8/layout/list1"/>
    <dgm:cxn modelId="{79A404CB-315D-4893-A4FD-8CE1C2F4DD3F}" srcId="{0A5D874A-63E2-4B69-A1AF-9EDD786E5D30}" destId="{98387378-BB96-413E-BCAD-779AFE594CC1}" srcOrd="4" destOrd="0" parTransId="{3F19B55B-4BE9-4798-9E45-0C658F4A8F9B}" sibTransId="{31AA4E03-A928-4468-9DC4-DF46D8C2B85C}"/>
    <dgm:cxn modelId="{C579E6D0-D95D-4599-9847-8759884FD263}" type="presOf" srcId="{48D80049-9F0D-4E74-867D-E6C0148D80E2}" destId="{99FDD612-7164-4F41-8763-F0685FD62AED}" srcOrd="0" destOrd="0" presId="urn:microsoft.com/office/officeart/2005/8/layout/list1"/>
    <dgm:cxn modelId="{9429C5ED-55A0-4EF7-ACA0-20344EA3BC7F}" type="presOf" srcId="{B3C33C73-06DF-4071-A3CE-EAE8BBECE5B7}" destId="{2FD17BC0-50BB-4D07-8112-EE598AE665E1}" srcOrd="0" destOrd="1" presId="urn:microsoft.com/office/officeart/2005/8/layout/list1"/>
    <dgm:cxn modelId="{89F756F8-E024-43DA-9101-6AA6DC9B2E80}" srcId="{0A5D874A-63E2-4B69-A1AF-9EDD786E5D30}" destId="{B3C33C73-06DF-4071-A3CE-EAE8BBECE5B7}" srcOrd="1" destOrd="0" parTransId="{3074B5F3-7501-4DDE-931A-EDD24396C120}" sibTransId="{E4740569-02B2-4450-8F18-9D079BC75B57}"/>
    <dgm:cxn modelId="{E411E0FB-006B-4D84-B419-2EBABAEA6ADA}" srcId="{0A5D874A-63E2-4B69-A1AF-9EDD786E5D30}" destId="{6E845D16-C7AF-4240-8530-E3F576A86F26}" srcOrd="3" destOrd="0" parTransId="{F2D65CB5-E930-4FAA-BC94-391F40CD9FD2}" sibTransId="{A09A3B42-E210-4EA4-8D20-D152FF641468}"/>
    <dgm:cxn modelId="{48CC2251-4D77-4E01-9F90-DEAD1BCC55D8}" type="presParOf" srcId="{99FDD612-7164-4F41-8763-F0685FD62AED}" destId="{3D31F598-93D8-42F6-89AA-7BEDB55D37A3}" srcOrd="0" destOrd="0" presId="urn:microsoft.com/office/officeart/2005/8/layout/list1"/>
    <dgm:cxn modelId="{BFD7683A-47C3-4ABC-86F0-06A5965672CD}" type="presParOf" srcId="{3D31F598-93D8-42F6-89AA-7BEDB55D37A3}" destId="{B04C63FA-9D1D-4229-93A5-F91AF907E033}" srcOrd="0" destOrd="0" presId="urn:microsoft.com/office/officeart/2005/8/layout/list1"/>
    <dgm:cxn modelId="{87FEE424-AF7C-442F-9DA6-C1D97ECE3F65}" type="presParOf" srcId="{3D31F598-93D8-42F6-89AA-7BEDB55D37A3}" destId="{969346E1-B67A-42C3-B61E-D7D48EB54499}" srcOrd="1" destOrd="0" presId="urn:microsoft.com/office/officeart/2005/8/layout/list1"/>
    <dgm:cxn modelId="{58D906C8-0941-41B6-9E12-6E8DDF358F73}" type="presParOf" srcId="{99FDD612-7164-4F41-8763-F0685FD62AED}" destId="{7730FFF1-373C-40DE-9B6B-72504A92CC2B}" srcOrd="1" destOrd="0" presId="urn:microsoft.com/office/officeart/2005/8/layout/list1"/>
    <dgm:cxn modelId="{5824E2CC-BE48-44BF-BD81-CDA41476EE30}" type="presParOf" srcId="{99FDD612-7164-4F41-8763-F0685FD62AED}" destId="{00AE8313-4BCC-42F0-A1A3-4E80E2B3FA7D}" srcOrd="2" destOrd="0" presId="urn:microsoft.com/office/officeart/2005/8/layout/list1"/>
    <dgm:cxn modelId="{3F2A85CD-307A-485C-AD5A-A1BD74848C0C}" type="presParOf" srcId="{99FDD612-7164-4F41-8763-F0685FD62AED}" destId="{2BCAABEF-5021-492D-BFAD-84EE3A96CBF9}" srcOrd="3" destOrd="0" presId="urn:microsoft.com/office/officeart/2005/8/layout/list1"/>
    <dgm:cxn modelId="{EA75DF15-A105-4761-9A3F-78EC0A35DF48}" type="presParOf" srcId="{99FDD612-7164-4F41-8763-F0685FD62AED}" destId="{AF7972AC-F10C-407F-8A11-C26D7E1D8505}" srcOrd="4" destOrd="0" presId="urn:microsoft.com/office/officeart/2005/8/layout/list1"/>
    <dgm:cxn modelId="{4D65DC2D-2BAD-4E1D-9956-C439596C24DE}" type="presParOf" srcId="{AF7972AC-F10C-407F-8A11-C26D7E1D8505}" destId="{64BFA022-6290-4CCC-9E58-D770BD3A7365}" srcOrd="0" destOrd="0" presId="urn:microsoft.com/office/officeart/2005/8/layout/list1"/>
    <dgm:cxn modelId="{B8B5F841-4F7E-46CE-AE85-8D9E6FC12DA8}" type="presParOf" srcId="{AF7972AC-F10C-407F-8A11-C26D7E1D8505}" destId="{DBCB8B53-0F52-42F8-83F5-FE8546D19D1E}" srcOrd="1" destOrd="0" presId="urn:microsoft.com/office/officeart/2005/8/layout/list1"/>
    <dgm:cxn modelId="{09A256EE-E8B2-4C90-8B00-8B96E2145B13}" type="presParOf" srcId="{99FDD612-7164-4F41-8763-F0685FD62AED}" destId="{22B17B0F-0566-4024-B4A4-CB883C6D3510}" srcOrd="5" destOrd="0" presId="urn:microsoft.com/office/officeart/2005/8/layout/list1"/>
    <dgm:cxn modelId="{A7B3A91C-9067-450C-A6D9-7CF39DCBA0A1}" type="presParOf" srcId="{99FDD612-7164-4F41-8763-F0685FD62AED}" destId="{82592FE5-6860-4482-8254-E53806BAC5A9}" srcOrd="6" destOrd="0" presId="urn:microsoft.com/office/officeart/2005/8/layout/list1"/>
    <dgm:cxn modelId="{C402A118-A497-485A-ADD2-B31EAE61F054}" type="presParOf" srcId="{99FDD612-7164-4F41-8763-F0685FD62AED}" destId="{F707491B-CA45-4FA3-AB1E-05E196CADBF3}" srcOrd="7" destOrd="0" presId="urn:microsoft.com/office/officeart/2005/8/layout/list1"/>
    <dgm:cxn modelId="{C1D23265-1A0D-4570-AC7E-03CFB432BE67}" type="presParOf" srcId="{99FDD612-7164-4F41-8763-F0685FD62AED}" destId="{C369940B-92F0-4F19-8B93-9A1B6E0533CC}" srcOrd="8" destOrd="0" presId="urn:microsoft.com/office/officeart/2005/8/layout/list1"/>
    <dgm:cxn modelId="{E7D06252-0F66-4B62-8DFB-3889CC63C05B}" type="presParOf" srcId="{C369940B-92F0-4F19-8B93-9A1B6E0533CC}" destId="{6DDB9BCA-8980-4E50-AF48-4662D58F902B}" srcOrd="0" destOrd="0" presId="urn:microsoft.com/office/officeart/2005/8/layout/list1"/>
    <dgm:cxn modelId="{5464EBC8-EAEC-4A96-81EA-CCE3437F2F3C}" type="presParOf" srcId="{C369940B-92F0-4F19-8B93-9A1B6E0533CC}" destId="{AC9E4BA8-E137-4E88-909C-3DD8681C6323}" srcOrd="1" destOrd="0" presId="urn:microsoft.com/office/officeart/2005/8/layout/list1"/>
    <dgm:cxn modelId="{50EAE139-C30B-4536-8298-2CDF746065A1}" type="presParOf" srcId="{99FDD612-7164-4F41-8763-F0685FD62AED}" destId="{3A0EDC41-85B2-4325-A4FF-CBF60D0A1253}" srcOrd="9" destOrd="0" presId="urn:microsoft.com/office/officeart/2005/8/layout/list1"/>
    <dgm:cxn modelId="{FAE96707-5B00-456C-A6C0-1E30D2842E3C}" type="presParOf" srcId="{99FDD612-7164-4F41-8763-F0685FD62AED}" destId="{2FD17BC0-50BB-4D07-8112-EE598AE665E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4C8212-42A5-4060-B705-DDAB07619F2E}"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US"/>
        </a:p>
      </dgm:t>
    </dgm:pt>
    <dgm:pt modelId="{EE507880-9C42-487A-A114-ABE761D9BF18}">
      <dgm:prSet/>
      <dgm:spPr/>
      <dgm:t>
        <a:bodyPr/>
        <a:lstStyle/>
        <a:p>
          <a:r>
            <a:rPr lang="en-US" b="1"/>
            <a:t>Foundation Layer</a:t>
          </a:r>
          <a:endParaRPr lang="en-US"/>
        </a:p>
      </dgm:t>
    </dgm:pt>
    <dgm:pt modelId="{D5A29F84-0546-4796-AA56-202FD3C3C065}" type="parTrans" cxnId="{E5730F85-5CC8-4B39-984E-05A54E0EBE9F}">
      <dgm:prSet/>
      <dgm:spPr/>
      <dgm:t>
        <a:bodyPr/>
        <a:lstStyle/>
        <a:p>
          <a:endParaRPr lang="en-US"/>
        </a:p>
      </dgm:t>
    </dgm:pt>
    <dgm:pt modelId="{431BA00E-1A78-4140-A344-3BB74A2F1C59}" type="sibTrans" cxnId="{E5730F85-5CC8-4B39-984E-05A54E0EBE9F}">
      <dgm:prSet/>
      <dgm:spPr/>
      <dgm:t>
        <a:bodyPr/>
        <a:lstStyle/>
        <a:p>
          <a:endParaRPr lang="en-US"/>
        </a:p>
      </dgm:t>
    </dgm:pt>
    <dgm:pt modelId="{9B90FD3F-538C-46A0-9319-AA17A97A23EB}">
      <dgm:prSet/>
      <dgm:spPr/>
      <dgm:t>
        <a:bodyPr/>
        <a:lstStyle/>
        <a:p>
          <a:r>
            <a:rPr lang="en-US" b="1"/>
            <a:t>Spring IO Platform</a:t>
          </a:r>
          <a:r>
            <a:rPr lang="en-US"/>
            <a:t> → Dependency management (now retired).</a:t>
          </a:r>
        </a:p>
      </dgm:t>
    </dgm:pt>
    <dgm:pt modelId="{3B1872F8-EA1B-4D78-9688-83F7D6ABB254}" type="parTrans" cxnId="{929C38AA-DE90-414D-86C1-110FFEC56323}">
      <dgm:prSet/>
      <dgm:spPr/>
      <dgm:t>
        <a:bodyPr/>
        <a:lstStyle/>
        <a:p>
          <a:endParaRPr lang="en-US"/>
        </a:p>
      </dgm:t>
    </dgm:pt>
    <dgm:pt modelId="{E8DB2E1C-FB19-441E-886A-9F6FD9010D89}" type="sibTrans" cxnId="{929C38AA-DE90-414D-86C1-110FFEC56323}">
      <dgm:prSet/>
      <dgm:spPr/>
      <dgm:t>
        <a:bodyPr/>
        <a:lstStyle/>
        <a:p>
          <a:endParaRPr lang="en-US"/>
        </a:p>
      </dgm:t>
    </dgm:pt>
    <dgm:pt modelId="{C56D3397-9AA9-497D-9757-4DB10CD70214}">
      <dgm:prSet/>
      <dgm:spPr/>
      <dgm:t>
        <a:bodyPr/>
        <a:lstStyle/>
        <a:p>
          <a:r>
            <a:rPr lang="en-US" b="1"/>
            <a:t>Spring Boot</a:t>
          </a:r>
          <a:r>
            <a:rPr lang="en-US"/>
            <a:t> → Convention-over-configuration, auto-configuration, starter dependencies.</a:t>
          </a:r>
        </a:p>
      </dgm:t>
    </dgm:pt>
    <dgm:pt modelId="{C9B809F8-5F46-48CF-B838-0E01F0431C38}" type="parTrans" cxnId="{327E10EF-E194-4096-AB41-A5D328DAF7A1}">
      <dgm:prSet/>
      <dgm:spPr/>
      <dgm:t>
        <a:bodyPr/>
        <a:lstStyle/>
        <a:p>
          <a:endParaRPr lang="en-US"/>
        </a:p>
      </dgm:t>
    </dgm:pt>
    <dgm:pt modelId="{0A77175D-8B15-473A-8ABA-4C506A35D937}" type="sibTrans" cxnId="{327E10EF-E194-4096-AB41-A5D328DAF7A1}">
      <dgm:prSet/>
      <dgm:spPr/>
      <dgm:t>
        <a:bodyPr/>
        <a:lstStyle/>
        <a:p>
          <a:endParaRPr lang="en-US"/>
        </a:p>
      </dgm:t>
    </dgm:pt>
    <dgm:pt modelId="{2F265798-C67C-4948-86E5-34FAC3CC4BAD}">
      <dgm:prSet/>
      <dgm:spPr/>
      <dgm:t>
        <a:bodyPr/>
        <a:lstStyle/>
        <a:p>
          <a:r>
            <a:rPr lang="en-US"/>
            <a:t>Acts as the </a:t>
          </a:r>
          <a:r>
            <a:rPr lang="en-US" b="1"/>
            <a:t>entry point</a:t>
          </a:r>
          <a:r>
            <a:rPr lang="en-US"/>
            <a:t> for modern Spring applications.</a:t>
          </a:r>
        </a:p>
      </dgm:t>
    </dgm:pt>
    <dgm:pt modelId="{6B946895-E75B-4AF4-9DFC-136B77BF8D08}" type="parTrans" cxnId="{A901C226-7A4D-4CEA-90DE-2F4C325E5640}">
      <dgm:prSet/>
      <dgm:spPr/>
      <dgm:t>
        <a:bodyPr/>
        <a:lstStyle/>
        <a:p>
          <a:endParaRPr lang="en-US"/>
        </a:p>
      </dgm:t>
    </dgm:pt>
    <dgm:pt modelId="{1502C348-B0F1-4604-B11B-A85D798D2339}" type="sibTrans" cxnId="{A901C226-7A4D-4CEA-90DE-2F4C325E5640}">
      <dgm:prSet/>
      <dgm:spPr/>
      <dgm:t>
        <a:bodyPr/>
        <a:lstStyle/>
        <a:p>
          <a:endParaRPr lang="en-US"/>
        </a:p>
      </dgm:t>
    </dgm:pt>
    <dgm:pt modelId="{C6181EFC-07C7-41A3-9177-8D6A82E5612F}" type="pres">
      <dgm:prSet presAssocID="{504C8212-42A5-4060-B705-DDAB07619F2E}" presName="linear" presStyleCnt="0">
        <dgm:presLayoutVars>
          <dgm:animLvl val="lvl"/>
          <dgm:resizeHandles val="exact"/>
        </dgm:presLayoutVars>
      </dgm:prSet>
      <dgm:spPr/>
    </dgm:pt>
    <dgm:pt modelId="{9880E8C3-9BCC-4F81-A9AF-B24163E34A71}" type="pres">
      <dgm:prSet presAssocID="{EE507880-9C42-487A-A114-ABE761D9BF18}" presName="parentText" presStyleLbl="node1" presStyleIdx="0" presStyleCnt="4">
        <dgm:presLayoutVars>
          <dgm:chMax val="0"/>
          <dgm:bulletEnabled val="1"/>
        </dgm:presLayoutVars>
      </dgm:prSet>
      <dgm:spPr/>
    </dgm:pt>
    <dgm:pt modelId="{0B9FEAFE-2577-4919-AB31-F626B026B02B}" type="pres">
      <dgm:prSet presAssocID="{431BA00E-1A78-4140-A344-3BB74A2F1C59}" presName="spacer" presStyleCnt="0"/>
      <dgm:spPr/>
    </dgm:pt>
    <dgm:pt modelId="{6F31F81F-8095-4C32-90EE-329150E8359D}" type="pres">
      <dgm:prSet presAssocID="{9B90FD3F-538C-46A0-9319-AA17A97A23EB}" presName="parentText" presStyleLbl="node1" presStyleIdx="1" presStyleCnt="4">
        <dgm:presLayoutVars>
          <dgm:chMax val="0"/>
          <dgm:bulletEnabled val="1"/>
        </dgm:presLayoutVars>
      </dgm:prSet>
      <dgm:spPr/>
    </dgm:pt>
    <dgm:pt modelId="{7221A41E-B923-4DC1-92C9-FB6F1CB66476}" type="pres">
      <dgm:prSet presAssocID="{E8DB2E1C-FB19-441E-886A-9F6FD9010D89}" presName="spacer" presStyleCnt="0"/>
      <dgm:spPr/>
    </dgm:pt>
    <dgm:pt modelId="{5DC290D7-5329-40AD-9AC4-2F1A3541BEB9}" type="pres">
      <dgm:prSet presAssocID="{C56D3397-9AA9-497D-9757-4DB10CD70214}" presName="parentText" presStyleLbl="node1" presStyleIdx="2" presStyleCnt="4">
        <dgm:presLayoutVars>
          <dgm:chMax val="0"/>
          <dgm:bulletEnabled val="1"/>
        </dgm:presLayoutVars>
      </dgm:prSet>
      <dgm:spPr/>
    </dgm:pt>
    <dgm:pt modelId="{D40B9DC7-2A87-496B-AF33-1F72F3A71F0A}" type="pres">
      <dgm:prSet presAssocID="{0A77175D-8B15-473A-8ABA-4C506A35D937}" presName="spacer" presStyleCnt="0"/>
      <dgm:spPr/>
    </dgm:pt>
    <dgm:pt modelId="{766DEE17-5B7C-47C1-BD81-BDAE29407671}" type="pres">
      <dgm:prSet presAssocID="{2F265798-C67C-4948-86E5-34FAC3CC4BAD}" presName="parentText" presStyleLbl="node1" presStyleIdx="3" presStyleCnt="4">
        <dgm:presLayoutVars>
          <dgm:chMax val="0"/>
          <dgm:bulletEnabled val="1"/>
        </dgm:presLayoutVars>
      </dgm:prSet>
      <dgm:spPr/>
    </dgm:pt>
  </dgm:ptLst>
  <dgm:cxnLst>
    <dgm:cxn modelId="{A901C226-7A4D-4CEA-90DE-2F4C325E5640}" srcId="{504C8212-42A5-4060-B705-DDAB07619F2E}" destId="{2F265798-C67C-4948-86E5-34FAC3CC4BAD}" srcOrd="3" destOrd="0" parTransId="{6B946895-E75B-4AF4-9DFC-136B77BF8D08}" sibTransId="{1502C348-B0F1-4604-B11B-A85D798D2339}"/>
    <dgm:cxn modelId="{56A80C5F-3A82-416C-907A-219B706EDB5C}" type="presOf" srcId="{504C8212-42A5-4060-B705-DDAB07619F2E}" destId="{C6181EFC-07C7-41A3-9177-8D6A82E5612F}" srcOrd="0" destOrd="0" presId="urn:microsoft.com/office/officeart/2005/8/layout/vList2"/>
    <dgm:cxn modelId="{48325B82-4E70-48D7-B559-F34B4B0B09A7}" type="presOf" srcId="{C56D3397-9AA9-497D-9757-4DB10CD70214}" destId="{5DC290D7-5329-40AD-9AC4-2F1A3541BEB9}" srcOrd="0" destOrd="0" presId="urn:microsoft.com/office/officeart/2005/8/layout/vList2"/>
    <dgm:cxn modelId="{E5730F85-5CC8-4B39-984E-05A54E0EBE9F}" srcId="{504C8212-42A5-4060-B705-DDAB07619F2E}" destId="{EE507880-9C42-487A-A114-ABE761D9BF18}" srcOrd="0" destOrd="0" parTransId="{D5A29F84-0546-4796-AA56-202FD3C3C065}" sibTransId="{431BA00E-1A78-4140-A344-3BB74A2F1C59}"/>
    <dgm:cxn modelId="{3C374292-68EC-4A5A-BBBF-E752EBB6C77C}" type="presOf" srcId="{9B90FD3F-538C-46A0-9319-AA17A97A23EB}" destId="{6F31F81F-8095-4C32-90EE-329150E8359D}" srcOrd="0" destOrd="0" presId="urn:microsoft.com/office/officeart/2005/8/layout/vList2"/>
    <dgm:cxn modelId="{929C38AA-DE90-414D-86C1-110FFEC56323}" srcId="{504C8212-42A5-4060-B705-DDAB07619F2E}" destId="{9B90FD3F-538C-46A0-9319-AA17A97A23EB}" srcOrd="1" destOrd="0" parTransId="{3B1872F8-EA1B-4D78-9688-83F7D6ABB254}" sibTransId="{E8DB2E1C-FB19-441E-886A-9F6FD9010D89}"/>
    <dgm:cxn modelId="{327E10EF-E194-4096-AB41-A5D328DAF7A1}" srcId="{504C8212-42A5-4060-B705-DDAB07619F2E}" destId="{C56D3397-9AA9-497D-9757-4DB10CD70214}" srcOrd="2" destOrd="0" parTransId="{C9B809F8-5F46-48CF-B838-0E01F0431C38}" sibTransId="{0A77175D-8B15-473A-8ABA-4C506A35D937}"/>
    <dgm:cxn modelId="{DCB1CDF3-D693-4216-B7F6-19D7EE23B9C6}" type="presOf" srcId="{2F265798-C67C-4948-86E5-34FAC3CC4BAD}" destId="{766DEE17-5B7C-47C1-BD81-BDAE29407671}" srcOrd="0" destOrd="0" presId="urn:microsoft.com/office/officeart/2005/8/layout/vList2"/>
    <dgm:cxn modelId="{C38C0BF9-3C46-425C-87AB-4DCC745A1008}" type="presOf" srcId="{EE507880-9C42-487A-A114-ABE761D9BF18}" destId="{9880E8C3-9BCC-4F81-A9AF-B24163E34A71}" srcOrd="0" destOrd="0" presId="urn:microsoft.com/office/officeart/2005/8/layout/vList2"/>
    <dgm:cxn modelId="{793FFF7F-9190-4E7B-99BF-9A805EDE85A8}" type="presParOf" srcId="{C6181EFC-07C7-41A3-9177-8D6A82E5612F}" destId="{9880E8C3-9BCC-4F81-A9AF-B24163E34A71}" srcOrd="0" destOrd="0" presId="urn:microsoft.com/office/officeart/2005/8/layout/vList2"/>
    <dgm:cxn modelId="{04DD3ACC-D769-4D97-A10B-4250EA5792AE}" type="presParOf" srcId="{C6181EFC-07C7-41A3-9177-8D6A82E5612F}" destId="{0B9FEAFE-2577-4919-AB31-F626B026B02B}" srcOrd="1" destOrd="0" presId="urn:microsoft.com/office/officeart/2005/8/layout/vList2"/>
    <dgm:cxn modelId="{60415ED2-0870-4F37-8CCB-A964BA1FF2CF}" type="presParOf" srcId="{C6181EFC-07C7-41A3-9177-8D6A82E5612F}" destId="{6F31F81F-8095-4C32-90EE-329150E8359D}" srcOrd="2" destOrd="0" presId="urn:microsoft.com/office/officeart/2005/8/layout/vList2"/>
    <dgm:cxn modelId="{9858B9FA-CFE4-45E9-BD1E-22254DB2C5A1}" type="presParOf" srcId="{C6181EFC-07C7-41A3-9177-8D6A82E5612F}" destId="{7221A41E-B923-4DC1-92C9-FB6F1CB66476}" srcOrd="3" destOrd="0" presId="urn:microsoft.com/office/officeart/2005/8/layout/vList2"/>
    <dgm:cxn modelId="{15010693-0A9E-4C93-A079-4BA19913B26C}" type="presParOf" srcId="{C6181EFC-07C7-41A3-9177-8D6A82E5612F}" destId="{5DC290D7-5329-40AD-9AC4-2F1A3541BEB9}" srcOrd="4" destOrd="0" presId="urn:microsoft.com/office/officeart/2005/8/layout/vList2"/>
    <dgm:cxn modelId="{933805D1-BD8F-413A-862C-F7E8CA2710B5}" type="presParOf" srcId="{C6181EFC-07C7-41A3-9177-8D6A82E5612F}" destId="{D40B9DC7-2A87-496B-AF33-1F72F3A71F0A}" srcOrd="5" destOrd="0" presId="urn:microsoft.com/office/officeart/2005/8/layout/vList2"/>
    <dgm:cxn modelId="{3D86E9B9-269F-4708-A2A5-3F607F3A9E2D}" type="presParOf" srcId="{C6181EFC-07C7-41A3-9177-8D6A82E5612F}" destId="{766DEE17-5B7C-47C1-BD81-BDAE2940767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E9A265-4393-4F84-A6C1-7AAA3798563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232398A-5A05-49DC-8BC4-9ED37A7C37E9}">
      <dgm:prSet/>
      <dgm:spPr/>
      <dgm:t>
        <a:bodyPr/>
        <a:lstStyle/>
        <a:p>
          <a:pPr>
            <a:lnSpc>
              <a:spcPct val="100000"/>
            </a:lnSpc>
          </a:pPr>
          <a:r>
            <a:rPr lang="en-US" b="1" i="0" baseline="0"/>
            <a:t>🌱 IoC Container in Spring</a:t>
          </a:r>
          <a:endParaRPr lang="en-US"/>
        </a:p>
      </dgm:t>
    </dgm:pt>
    <dgm:pt modelId="{116793D6-3A17-4E87-BE2B-9602EA81A4D2}" type="parTrans" cxnId="{B98EF585-2A69-4064-8271-76DF7895F680}">
      <dgm:prSet/>
      <dgm:spPr/>
      <dgm:t>
        <a:bodyPr/>
        <a:lstStyle/>
        <a:p>
          <a:endParaRPr lang="en-US"/>
        </a:p>
      </dgm:t>
    </dgm:pt>
    <dgm:pt modelId="{9DFEEBB3-09C7-45A1-9410-CA19ACB3F347}" type="sibTrans" cxnId="{B98EF585-2A69-4064-8271-76DF7895F680}">
      <dgm:prSet/>
      <dgm:spPr/>
      <dgm:t>
        <a:bodyPr/>
        <a:lstStyle/>
        <a:p>
          <a:endParaRPr lang="en-US"/>
        </a:p>
      </dgm:t>
    </dgm:pt>
    <dgm:pt modelId="{A6F9E1AC-73E7-4209-981B-4929801AF50E}">
      <dgm:prSet/>
      <dgm:spPr/>
      <dgm:t>
        <a:bodyPr/>
        <a:lstStyle/>
        <a:p>
          <a:pPr>
            <a:lnSpc>
              <a:spcPct val="100000"/>
            </a:lnSpc>
          </a:pPr>
          <a:r>
            <a:rPr lang="en-US" b="1" i="0" baseline="0"/>
            <a:t>1. What is IoC?</a:t>
          </a:r>
          <a:endParaRPr lang="en-US"/>
        </a:p>
      </dgm:t>
    </dgm:pt>
    <dgm:pt modelId="{20DC8160-38DC-4B62-AA06-2872CC748122}" type="parTrans" cxnId="{90791BDE-9C40-4C4F-8BBF-C200DA8111C2}">
      <dgm:prSet/>
      <dgm:spPr/>
      <dgm:t>
        <a:bodyPr/>
        <a:lstStyle/>
        <a:p>
          <a:endParaRPr lang="en-US"/>
        </a:p>
      </dgm:t>
    </dgm:pt>
    <dgm:pt modelId="{99CA1B53-9308-4581-B906-3F2D16B69B56}" type="sibTrans" cxnId="{90791BDE-9C40-4C4F-8BBF-C200DA8111C2}">
      <dgm:prSet/>
      <dgm:spPr/>
      <dgm:t>
        <a:bodyPr/>
        <a:lstStyle/>
        <a:p>
          <a:endParaRPr lang="en-US"/>
        </a:p>
      </dgm:t>
    </dgm:pt>
    <dgm:pt modelId="{7CF1F3E6-D86D-4E72-B036-8015EFF25186}">
      <dgm:prSet/>
      <dgm:spPr/>
      <dgm:t>
        <a:bodyPr/>
        <a:lstStyle/>
        <a:p>
          <a:pPr>
            <a:lnSpc>
              <a:spcPct val="100000"/>
            </a:lnSpc>
          </a:pPr>
          <a:r>
            <a:rPr lang="en-US" b="1" i="0" baseline="0"/>
            <a:t>Inversion of Control</a:t>
          </a:r>
          <a:r>
            <a:rPr lang="en-US" b="0" i="0" baseline="0"/>
            <a:t> means the control of creating and managing objects is given to the </a:t>
          </a:r>
          <a:r>
            <a:rPr lang="en-US" b="1" i="0" baseline="0"/>
            <a:t>framework</a:t>
          </a:r>
          <a:r>
            <a:rPr lang="en-US" b="0" i="0" baseline="0"/>
            <a:t> (Spring), instead of being handled manually by the developer using new.</a:t>
          </a:r>
          <a:endParaRPr lang="en-US"/>
        </a:p>
      </dgm:t>
    </dgm:pt>
    <dgm:pt modelId="{B43E896A-456B-4175-9F90-B460BA3A0312}" type="parTrans" cxnId="{32D92E81-3E86-4129-9752-5AEB5E2D5412}">
      <dgm:prSet/>
      <dgm:spPr/>
      <dgm:t>
        <a:bodyPr/>
        <a:lstStyle/>
        <a:p>
          <a:endParaRPr lang="en-US"/>
        </a:p>
      </dgm:t>
    </dgm:pt>
    <dgm:pt modelId="{DDA613FA-9341-4502-AC85-F6FEC8F2BF4F}" type="sibTrans" cxnId="{32D92E81-3E86-4129-9752-5AEB5E2D5412}">
      <dgm:prSet/>
      <dgm:spPr/>
      <dgm:t>
        <a:bodyPr/>
        <a:lstStyle/>
        <a:p>
          <a:endParaRPr lang="en-US"/>
        </a:p>
      </dgm:t>
    </dgm:pt>
    <dgm:pt modelId="{901AB038-AD33-49E0-B6A7-1D0B8BD03524}">
      <dgm:prSet/>
      <dgm:spPr/>
      <dgm:t>
        <a:bodyPr/>
        <a:lstStyle/>
        <a:p>
          <a:pPr>
            <a:lnSpc>
              <a:spcPct val="100000"/>
            </a:lnSpc>
          </a:pPr>
          <a:r>
            <a:rPr lang="en-US" b="0" i="0" baseline="0"/>
            <a:t>You just </a:t>
          </a:r>
          <a:r>
            <a:rPr lang="en-US" b="1" i="0" baseline="0"/>
            <a:t>define what you need</a:t>
          </a:r>
          <a:r>
            <a:rPr lang="en-US" b="0" i="0" baseline="0"/>
            <a:t>, Spring will </a:t>
          </a:r>
          <a:r>
            <a:rPr lang="en-US" b="1" i="0" baseline="0"/>
            <a:t>provide it</a:t>
          </a:r>
          <a:r>
            <a:rPr lang="en-US" b="0" i="0" baseline="0"/>
            <a:t>.</a:t>
          </a:r>
          <a:endParaRPr lang="en-US"/>
        </a:p>
      </dgm:t>
    </dgm:pt>
    <dgm:pt modelId="{058C84B6-0202-40EE-80C4-4B55FD8914F0}" type="parTrans" cxnId="{84ECDF40-20DC-45F7-9877-12544A06B3A6}">
      <dgm:prSet/>
      <dgm:spPr/>
      <dgm:t>
        <a:bodyPr/>
        <a:lstStyle/>
        <a:p>
          <a:endParaRPr lang="en-US"/>
        </a:p>
      </dgm:t>
    </dgm:pt>
    <dgm:pt modelId="{B6830139-BA88-440E-82EB-42B5F72A5D1E}" type="sibTrans" cxnId="{84ECDF40-20DC-45F7-9877-12544A06B3A6}">
      <dgm:prSet/>
      <dgm:spPr/>
      <dgm:t>
        <a:bodyPr/>
        <a:lstStyle/>
        <a:p>
          <a:endParaRPr lang="en-US"/>
        </a:p>
      </dgm:t>
    </dgm:pt>
    <dgm:pt modelId="{7402B6C4-45C3-4CB5-9A5E-04F23EF6B179}" type="pres">
      <dgm:prSet presAssocID="{53E9A265-4393-4F84-A6C1-7AAA37985638}" presName="root" presStyleCnt="0">
        <dgm:presLayoutVars>
          <dgm:dir/>
          <dgm:resizeHandles val="exact"/>
        </dgm:presLayoutVars>
      </dgm:prSet>
      <dgm:spPr/>
    </dgm:pt>
    <dgm:pt modelId="{B554EAC5-99CA-4097-B82E-2245C5607140}" type="pres">
      <dgm:prSet presAssocID="{A232398A-5A05-49DC-8BC4-9ED37A7C37E9}" presName="compNode" presStyleCnt="0"/>
      <dgm:spPr/>
    </dgm:pt>
    <dgm:pt modelId="{161E91D8-CDBF-40F5-BC15-2DCF68EA925F}" type="pres">
      <dgm:prSet presAssocID="{A232398A-5A05-49DC-8BC4-9ED37A7C37E9}" presName="bgRect" presStyleLbl="bgShp" presStyleIdx="0" presStyleCnt="4"/>
      <dgm:spPr/>
    </dgm:pt>
    <dgm:pt modelId="{8E0E7BA4-DCAE-4C68-AC54-ADEFB3A96690}" type="pres">
      <dgm:prSet presAssocID="{A232398A-5A05-49DC-8BC4-9ED37A7C37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8E97B5A-D3E9-4A70-8C6A-D4DA6204D7F1}" type="pres">
      <dgm:prSet presAssocID="{A232398A-5A05-49DC-8BC4-9ED37A7C37E9}" presName="spaceRect" presStyleCnt="0"/>
      <dgm:spPr/>
    </dgm:pt>
    <dgm:pt modelId="{7209626F-1F41-4ADD-B8F8-B366F67D0B6E}" type="pres">
      <dgm:prSet presAssocID="{A232398A-5A05-49DC-8BC4-9ED37A7C37E9}" presName="parTx" presStyleLbl="revTx" presStyleIdx="0" presStyleCnt="4">
        <dgm:presLayoutVars>
          <dgm:chMax val="0"/>
          <dgm:chPref val="0"/>
        </dgm:presLayoutVars>
      </dgm:prSet>
      <dgm:spPr/>
    </dgm:pt>
    <dgm:pt modelId="{939355EB-6929-45FA-99B1-4009F06A0F9D}" type="pres">
      <dgm:prSet presAssocID="{9DFEEBB3-09C7-45A1-9410-CA19ACB3F347}" presName="sibTrans" presStyleCnt="0"/>
      <dgm:spPr/>
    </dgm:pt>
    <dgm:pt modelId="{4DA15B47-6A67-4E7A-82C6-96A31B999C49}" type="pres">
      <dgm:prSet presAssocID="{A6F9E1AC-73E7-4209-981B-4929801AF50E}" presName="compNode" presStyleCnt="0"/>
      <dgm:spPr/>
    </dgm:pt>
    <dgm:pt modelId="{43008A64-88A2-4C85-9C35-CD080E112406}" type="pres">
      <dgm:prSet presAssocID="{A6F9E1AC-73E7-4209-981B-4929801AF50E}" presName="bgRect" presStyleLbl="bgShp" presStyleIdx="1" presStyleCnt="4"/>
      <dgm:spPr/>
    </dgm:pt>
    <dgm:pt modelId="{3F7C7A17-A982-4496-BFA1-1989FD1DF1B5}" type="pres">
      <dgm:prSet presAssocID="{A6F9E1AC-73E7-4209-981B-4929801AF5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6E2F4BAF-90B3-454B-B0C4-EABCD01E89A8}" type="pres">
      <dgm:prSet presAssocID="{A6F9E1AC-73E7-4209-981B-4929801AF50E}" presName="spaceRect" presStyleCnt="0"/>
      <dgm:spPr/>
    </dgm:pt>
    <dgm:pt modelId="{02EC7CC6-FFFD-44A1-B57F-7C2700697A6E}" type="pres">
      <dgm:prSet presAssocID="{A6F9E1AC-73E7-4209-981B-4929801AF50E}" presName="parTx" presStyleLbl="revTx" presStyleIdx="1" presStyleCnt="4">
        <dgm:presLayoutVars>
          <dgm:chMax val="0"/>
          <dgm:chPref val="0"/>
        </dgm:presLayoutVars>
      </dgm:prSet>
      <dgm:spPr/>
    </dgm:pt>
    <dgm:pt modelId="{3E24CA53-1CF2-418C-813D-A8FC7635FA3F}" type="pres">
      <dgm:prSet presAssocID="{99CA1B53-9308-4581-B906-3F2D16B69B56}" presName="sibTrans" presStyleCnt="0"/>
      <dgm:spPr/>
    </dgm:pt>
    <dgm:pt modelId="{6A2D4F69-EA4C-445B-B35D-39A77B4E9BD6}" type="pres">
      <dgm:prSet presAssocID="{7CF1F3E6-D86D-4E72-B036-8015EFF25186}" presName="compNode" presStyleCnt="0"/>
      <dgm:spPr/>
    </dgm:pt>
    <dgm:pt modelId="{88A63EB2-34E0-4FD5-8CEB-721997DADDDE}" type="pres">
      <dgm:prSet presAssocID="{7CF1F3E6-D86D-4E72-B036-8015EFF25186}" presName="bgRect" presStyleLbl="bgShp" presStyleIdx="2" presStyleCnt="4"/>
      <dgm:spPr/>
    </dgm:pt>
    <dgm:pt modelId="{2E17790E-E0F2-4201-A235-AFA6E9A3BF42}" type="pres">
      <dgm:prSet presAssocID="{7CF1F3E6-D86D-4E72-B036-8015EFF251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7F2A79F-F5D1-4105-98ED-7C7EA6F51FFD}" type="pres">
      <dgm:prSet presAssocID="{7CF1F3E6-D86D-4E72-B036-8015EFF25186}" presName="spaceRect" presStyleCnt="0"/>
      <dgm:spPr/>
    </dgm:pt>
    <dgm:pt modelId="{5FCE5BC3-F7E7-4728-BADA-D4F45EA49480}" type="pres">
      <dgm:prSet presAssocID="{7CF1F3E6-D86D-4E72-B036-8015EFF25186}" presName="parTx" presStyleLbl="revTx" presStyleIdx="2" presStyleCnt="4">
        <dgm:presLayoutVars>
          <dgm:chMax val="0"/>
          <dgm:chPref val="0"/>
        </dgm:presLayoutVars>
      </dgm:prSet>
      <dgm:spPr/>
    </dgm:pt>
    <dgm:pt modelId="{F80A20FE-D821-4422-B2D1-3B0D0B59AC0A}" type="pres">
      <dgm:prSet presAssocID="{DDA613FA-9341-4502-AC85-F6FEC8F2BF4F}" presName="sibTrans" presStyleCnt="0"/>
      <dgm:spPr/>
    </dgm:pt>
    <dgm:pt modelId="{BA7A7819-3FDA-4856-83AB-C4EF57A0B6EB}" type="pres">
      <dgm:prSet presAssocID="{901AB038-AD33-49E0-B6A7-1D0B8BD03524}" presName="compNode" presStyleCnt="0"/>
      <dgm:spPr/>
    </dgm:pt>
    <dgm:pt modelId="{8993426E-EC5F-4204-BBD8-0AB4EA4B93A2}" type="pres">
      <dgm:prSet presAssocID="{901AB038-AD33-49E0-B6A7-1D0B8BD03524}" presName="bgRect" presStyleLbl="bgShp" presStyleIdx="3" presStyleCnt="4"/>
      <dgm:spPr/>
    </dgm:pt>
    <dgm:pt modelId="{163E8F92-DFAB-41F4-A97A-819F71E33C29}" type="pres">
      <dgm:prSet presAssocID="{901AB038-AD33-49E0-B6A7-1D0B8BD035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nny Face"/>
        </a:ext>
      </dgm:extLst>
    </dgm:pt>
    <dgm:pt modelId="{C2150B85-22C4-4BA5-9E6B-A3D482166AD8}" type="pres">
      <dgm:prSet presAssocID="{901AB038-AD33-49E0-B6A7-1D0B8BD03524}" presName="spaceRect" presStyleCnt="0"/>
      <dgm:spPr/>
    </dgm:pt>
    <dgm:pt modelId="{57D21F88-4EBF-4785-AD47-0D52295BE404}" type="pres">
      <dgm:prSet presAssocID="{901AB038-AD33-49E0-B6A7-1D0B8BD03524}" presName="parTx" presStyleLbl="revTx" presStyleIdx="3" presStyleCnt="4">
        <dgm:presLayoutVars>
          <dgm:chMax val="0"/>
          <dgm:chPref val="0"/>
        </dgm:presLayoutVars>
      </dgm:prSet>
      <dgm:spPr/>
    </dgm:pt>
  </dgm:ptLst>
  <dgm:cxnLst>
    <dgm:cxn modelId="{42F0BA28-43B0-4CB5-9D3A-FDC2529AB04B}" type="presOf" srcId="{7CF1F3E6-D86D-4E72-B036-8015EFF25186}" destId="{5FCE5BC3-F7E7-4728-BADA-D4F45EA49480}" srcOrd="0" destOrd="0" presId="urn:microsoft.com/office/officeart/2018/2/layout/IconVerticalSolidList"/>
    <dgm:cxn modelId="{1E186F2D-2CA1-40FC-A9E6-FBA3C90B0596}" type="presOf" srcId="{901AB038-AD33-49E0-B6A7-1D0B8BD03524}" destId="{57D21F88-4EBF-4785-AD47-0D52295BE404}" srcOrd="0" destOrd="0" presId="urn:microsoft.com/office/officeart/2018/2/layout/IconVerticalSolidList"/>
    <dgm:cxn modelId="{98365632-8085-4796-ABAA-B2F1DB071E59}" type="presOf" srcId="{53E9A265-4393-4F84-A6C1-7AAA37985638}" destId="{7402B6C4-45C3-4CB5-9A5E-04F23EF6B179}" srcOrd="0" destOrd="0" presId="urn:microsoft.com/office/officeart/2018/2/layout/IconVerticalSolidList"/>
    <dgm:cxn modelId="{84ECDF40-20DC-45F7-9877-12544A06B3A6}" srcId="{53E9A265-4393-4F84-A6C1-7AAA37985638}" destId="{901AB038-AD33-49E0-B6A7-1D0B8BD03524}" srcOrd="3" destOrd="0" parTransId="{058C84B6-0202-40EE-80C4-4B55FD8914F0}" sibTransId="{B6830139-BA88-440E-82EB-42B5F72A5D1E}"/>
    <dgm:cxn modelId="{2E933F51-5F82-4DA8-A973-37FE56B23543}" type="presOf" srcId="{A232398A-5A05-49DC-8BC4-9ED37A7C37E9}" destId="{7209626F-1F41-4ADD-B8F8-B366F67D0B6E}" srcOrd="0" destOrd="0" presId="urn:microsoft.com/office/officeart/2018/2/layout/IconVerticalSolidList"/>
    <dgm:cxn modelId="{32D92E81-3E86-4129-9752-5AEB5E2D5412}" srcId="{53E9A265-4393-4F84-A6C1-7AAA37985638}" destId="{7CF1F3E6-D86D-4E72-B036-8015EFF25186}" srcOrd="2" destOrd="0" parTransId="{B43E896A-456B-4175-9F90-B460BA3A0312}" sibTransId="{DDA613FA-9341-4502-AC85-F6FEC8F2BF4F}"/>
    <dgm:cxn modelId="{B98EF585-2A69-4064-8271-76DF7895F680}" srcId="{53E9A265-4393-4F84-A6C1-7AAA37985638}" destId="{A232398A-5A05-49DC-8BC4-9ED37A7C37E9}" srcOrd="0" destOrd="0" parTransId="{116793D6-3A17-4E87-BE2B-9602EA81A4D2}" sibTransId="{9DFEEBB3-09C7-45A1-9410-CA19ACB3F347}"/>
    <dgm:cxn modelId="{E8EBCDAB-609B-4624-A5C2-217C72584E71}" type="presOf" srcId="{A6F9E1AC-73E7-4209-981B-4929801AF50E}" destId="{02EC7CC6-FFFD-44A1-B57F-7C2700697A6E}" srcOrd="0" destOrd="0" presId="urn:microsoft.com/office/officeart/2018/2/layout/IconVerticalSolidList"/>
    <dgm:cxn modelId="{90791BDE-9C40-4C4F-8BBF-C200DA8111C2}" srcId="{53E9A265-4393-4F84-A6C1-7AAA37985638}" destId="{A6F9E1AC-73E7-4209-981B-4929801AF50E}" srcOrd="1" destOrd="0" parTransId="{20DC8160-38DC-4B62-AA06-2872CC748122}" sibTransId="{99CA1B53-9308-4581-B906-3F2D16B69B56}"/>
    <dgm:cxn modelId="{BBFE63C2-BB09-4145-B5B9-85EFF7B40C70}" type="presParOf" srcId="{7402B6C4-45C3-4CB5-9A5E-04F23EF6B179}" destId="{B554EAC5-99CA-4097-B82E-2245C5607140}" srcOrd="0" destOrd="0" presId="urn:microsoft.com/office/officeart/2018/2/layout/IconVerticalSolidList"/>
    <dgm:cxn modelId="{41399BF4-958E-476F-BE7E-2B9F5DF985C6}" type="presParOf" srcId="{B554EAC5-99CA-4097-B82E-2245C5607140}" destId="{161E91D8-CDBF-40F5-BC15-2DCF68EA925F}" srcOrd="0" destOrd="0" presId="urn:microsoft.com/office/officeart/2018/2/layout/IconVerticalSolidList"/>
    <dgm:cxn modelId="{16CBBAD9-167C-4C0D-B102-F00C3A7AA1BC}" type="presParOf" srcId="{B554EAC5-99CA-4097-B82E-2245C5607140}" destId="{8E0E7BA4-DCAE-4C68-AC54-ADEFB3A96690}" srcOrd="1" destOrd="0" presId="urn:microsoft.com/office/officeart/2018/2/layout/IconVerticalSolidList"/>
    <dgm:cxn modelId="{378EA85C-3842-4FD9-A078-83D18A0EA2B2}" type="presParOf" srcId="{B554EAC5-99CA-4097-B82E-2245C5607140}" destId="{18E97B5A-D3E9-4A70-8C6A-D4DA6204D7F1}" srcOrd="2" destOrd="0" presId="urn:microsoft.com/office/officeart/2018/2/layout/IconVerticalSolidList"/>
    <dgm:cxn modelId="{1CF55E4C-A5B2-47D8-91DD-6EA06666F9CC}" type="presParOf" srcId="{B554EAC5-99CA-4097-B82E-2245C5607140}" destId="{7209626F-1F41-4ADD-B8F8-B366F67D0B6E}" srcOrd="3" destOrd="0" presId="urn:microsoft.com/office/officeart/2018/2/layout/IconVerticalSolidList"/>
    <dgm:cxn modelId="{93FF73AD-EEEE-42C6-939D-7C9CB7F3E831}" type="presParOf" srcId="{7402B6C4-45C3-4CB5-9A5E-04F23EF6B179}" destId="{939355EB-6929-45FA-99B1-4009F06A0F9D}" srcOrd="1" destOrd="0" presId="urn:microsoft.com/office/officeart/2018/2/layout/IconVerticalSolidList"/>
    <dgm:cxn modelId="{2E12145D-BB9C-450D-B87C-7B9BDB238A5B}" type="presParOf" srcId="{7402B6C4-45C3-4CB5-9A5E-04F23EF6B179}" destId="{4DA15B47-6A67-4E7A-82C6-96A31B999C49}" srcOrd="2" destOrd="0" presId="urn:microsoft.com/office/officeart/2018/2/layout/IconVerticalSolidList"/>
    <dgm:cxn modelId="{698AC240-6DF8-4E45-90B1-E4AD9269ECD9}" type="presParOf" srcId="{4DA15B47-6A67-4E7A-82C6-96A31B999C49}" destId="{43008A64-88A2-4C85-9C35-CD080E112406}" srcOrd="0" destOrd="0" presId="urn:microsoft.com/office/officeart/2018/2/layout/IconVerticalSolidList"/>
    <dgm:cxn modelId="{5B75DC27-BFD9-4398-ABB3-F98FAB11B18E}" type="presParOf" srcId="{4DA15B47-6A67-4E7A-82C6-96A31B999C49}" destId="{3F7C7A17-A982-4496-BFA1-1989FD1DF1B5}" srcOrd="1" destOrd="0" presId="urn:microsoft.com/office/officeart/2018/2/layout/IconVerticalSolidList"/>
    <dgm:cxn modelId="{1FAFF8DF-7C9A-406B-A5EE-E076D12C3C93}" type="presParOf" srcId="{4DA15B47-6A67-4E7A-82C6-96A31B999C49}" destId="{6E2F4BAF-90B3-454B-B0C4-EABCD01E89A8}" srcOrd="2" destOrd="0" presId="urn:microsoft.com/office/officeart/2018/2/layout/IconVerticalSolidList"/>
    <dgm:cxn modelId="{719C65F3-6078-44B4-88AB-E1DC2100F31A}" type="presParOf" srcId="{4DA15B47-6A67-4E7A-82C6-96A31B999C49}" destId="{02EC7CC6-FFFD-44A1-B57F-7C2700697A6E}" srcOrd="3" destOrd="0" presId="urn:microsoft.com/office/officeart/2018/2/layout/IconVerticalSolidList"/>
    <dgm:cxn modelId="{9F604737-C39A-421F-BF83-22148012F095}" type="presParOf" srcId="{7402B6C4-45C3-4CB5-9A5E-04F23EF6B179}" destId="{3E24CA53-1CF2-418C-813D-A8FC7635FA3F}" srcOrd="3" destOrd="0" presId="urn:microsoft.com/office/officeart/2018/2/layout/IconVerticalSolidList"/>
    <dgm:cxn modelId="{7B694EF7-284D-496B-8BD8-18C453D686C9}" type="presParOf" srcId="{7402B6C4-45C3-4CB5-9A5E-04F23EF6B179}" destId="{6A2D4F69-EA4C-445B-B35D-39A77B4E9BD6}" srcOrd="4" destOrd="0" presId="urn:microsoft.com/office/officeart/2018/2/layout/IconVerticalSolidList"/>
    <dgm:cxn modelId="{C1807A7B-6E7A-4A79-AC61-E149B7EFE03C}" type="presParOf" srcId="{6A2D4F69-EA4C-445B-B35D-39A77B4E9BD6}" destId="{88A63EB2-34E0-4FD5-8CEB-721997DADDDE}" srcOrd="0" destOrd="0" presId="urn:microsoft.com/office/officeart/2018/2/layout/IconVerticalSolidList"/>
    <dgm:cxn modelId="{0AB1C8BB-9E6B-4B87-BB5A-799F12565661}" type="presParOf" srcId="{6A2D4F69-EA4C-445B-B35D-39A77B4E9BD6}" destId="{2E17790E-E0F2-4201-A235-AFA6E9A3BF42}" srcOrd="1" destOrd="0" presId="urn:microsoft.com/office/officeart/2018/2/layout/IconVerticalSolidList"/>
    <dgm:cxn modelId="{E7F7D28D-47C6-4784-803B-087AF17403E1}" type="presParOf" srcId="{6A2D4F69-EA4C-445B-B35D-39A77B4E9BD6}" destId="{77F2A79F-F5D1-4105-98ED-7C7EA6F51FFD}" srcOrd="2" destOrd="0" presId="urn:microsoft.com/office/officeart/2018/2/layout/IconVerticalSolidList"/>
    <dgm:cxn modelId="{4FF4180A-45F8-46A7-B5C3-F0ED405DEE2B}" type="presParOf" srcId="{6A2D4F69-EA4C-445B-B35D-39A77B4E9BD6}" destId="{5FCE5BC3-F7E7-4728-BADA-D4F45EA49480}" srcOrd="3" destOrd="0" presId="urn:microsoft.com/office/officeart/2018/2/layout/IconVerticalSolidList"/>
    <dgm:cxn modelId="{59E6C8F8-D5B9-437C-BA13-0DC564CDE84C}" type="presParOf" srcId="{7402B6C4-45C3-4CB5-9A5E-04F23EF6B179}" destId="{F80A20FE-D821-4422-B2D1-3B0D0B59AC0A}" srcOrd="5" destOrd="0" presId="urn:microsoft.com/office/officeart/2018/2/layout/IconVerticalSolidList"/>
    <dgm:cxn modelId="{DFD843F7-FBF3-4C1F-AD10-960CAD65B60C}" type="presParOf" srcId="{7402B6C4-45C3-4CB5-9A5E-04F23EF6B179}" destId="{BA7A7819-3FDA-4856-83AB-C4EF57A0B6EB}" srcOrd="6" destOrd="0" presId="urn:microsoft.com/office/officeart/2018/2/layout/IconVerticalSolidList"/>
    <dgm:cxn modelId="{BBD4716B-6BBE-4B89-A58E-C3D08B6760B4}" type="presParOf" srcId="{BA7A7819-3FDA-4856-83AB-C4EF57A0B6EB}" destId="{8993426E-EC5F-4204-BBD8-0AB4EA4B93A2}" srcOrd="0" destOrd="0" presId="urn:microsoft.com/office/officeart/2018/2/layout/IconVerticalSolidList"/>
    <dgm:cxn modelId="{2DD1A924-0D43-4A09-B6F3-03916A182385}" type="presParOf" srcId="{BA7A7819-3FDA-4856-83AB-C4EF57A0B6EB}" destId="{163E8F92-DFAB-41F4-A97A-819F71E33C29}" srcOrd="1" destOrd="0" presId="urn:microsoft.com/office/officeart/2018/2/layout/IconVerticalSolidList"/>
    <dgm:cxn modelId="{EF800EFA-ED29-4AA3-95B2-AE2727CA0B25}" type="presParOf" srcId="{BA7A7819-3FDA-4856-83AB-C4EF57A0B6EB}" destId="{C2150B85-22C4-4BA5-9E6B-A3D482166AD8}" srcOrd="2" destOrd="0" presId="urn:microsoft.com/office/officeart/2018/2/layout/IconVerticalSolidList"/>
    <dgm:cxn modelId="{14C72400-4196-43F5-A807-7F0F60003AFD}" type="presParOf" srcId="{BA7A7819-3FDA-4856-83AB-C4EF57A0B6EB}" destId="{57D21F88-4EBF-4785-AD47-0D52295BE4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4DF15-4CEB-4076-9542-7D1A23D1CE51}">
      <dsp:nvSpPr>
        <dsp:cNvPr id="0" name=""/>
        <dsp:cNvSpPr/>
      </dsp:nvSpPr>
      <dsp:spPr>
        <a:xfrm>
          <a:off x="0" y="735468"/>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8509DA-E410-4F09-824D-E7941D53630E}">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29964F-294A-409F-9BAA-A15C56CDB79B}">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066800">
            <a:lnSpc>
              <a:spcPct val="90000"/>
            </a:lnSpc>
            <a:spcBef>
              <a:spcPct val="0"/>
            </a:spcBef>
            <a:spcAft>
              <a:spcPct val="35000"/>
            </a:spcAft>
            <a:buNone/>
          </a:pPr>
          <a:r>
            <a:rPr lang="en-US" sz="2400" kern="1200"/>
            <a:t>A </a:t>
          </a:r>
          <a:r>
            <a:rPr lang="en-US" sz="2400" b="1" kern="1200"/>
            <a:t>framework</a:t>
          </a:r>
          <a:r>
            <a:rPr lang="en-US" sz="2400" kern="1200"/>
            <a:t> is a pre-built structure or skeleton that provides reusable libraries, components, and guidelines to build software applications efficiently.</a:t>
          </a:r>
        </a:p>
      </dsp:txBody>
      <dsp:txXfrm>
        <a:off x="1568246" y="735468"/>
        <a:ext cx="6661353" cy="1357788"/>
      </dsp:txXfrm>
    </dsp:sp>
    <dsp:sp modelId="{94EB8687-0558-42C8-8247-2C98759362F8}">
      <dsp:nvSpPr>
        <dsp:cNvPr id="0" name=""/>
        <dsp:cNvSpPr/>
      </dsp:nvSpPr>
      <dsp:spPr>
        <a:xfrm>
          <a:off x="0" y="2432705"/>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161D4F-0CC7-4EEE-8D62-A5385F49C906}">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7125EA-28A8-4BD0-81D7-E34AA4F6A6B9}">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066800">
            <a:lnSpc>
              <a:spcPct val="90000"/>
            </a:lnSpc>
            <a:spcBef>
              <a:spcPct val="0"/>
            </a:spcBef>
            <a:spcAft>
              <a:spcPct val="35000"/>
            </a:spcAft>
            <a:buNone/>
          </a:pPr>
          <a:r>
            <a:rPr lang="en-US" sz="2400" kern="1200"/>
            <a:t>Unlike a library (where you call the code), in a </a:t>
          </a:r>
          <a:r>
            <a:rPr lang="en-US" sz="2400" b="1" kern="1200"/>
            <a:t>framework the framework calls your code</a:t>
          </a:r>
          <a:r>
            <a:rPr lang="en-US" sz="2400" kern="1200"/>
            <a:t> — this is called </a:t>
          </a:r>
          <a:r>
            <a:rPr lang="en-US" sz="2400" b="1" kern="1200"/>
            <a:t>Inversion of Control (IoC)</a:t>
          </a:r>
          <a:r>
            <a:rPr lang="en-US" sz="2400" kern="1200"/>
            <a:t>.</a:t>
          </a:r>
        </a:p>
      </dsp:txBody>
      <dsp:txXfrm>
        <a:off x="1568246" y="2432705"/>
        <a:ext cx="6661353" cy="1357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0B6D9-7751-404E-96B0-AED2A9BE8252}">
      <dsp:nvSpPr>
        <dsp:cNvPr id="0" name=""/>
        <dsp:cNvSpPr/>
      </dsp:nvSpPr>
      <dsp:spPr>
        <a:xfrm>
          <a:off x="0" y="3081"/>
          <a:ext cx="8229600" cy="9594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a:t>2. IoC Container in Spring</a:t>
          </a:r>
          <a:endParaRPr lang="en-US" sz="4000" kern="1200"/>
        </a:p>
      </dsp:txBody>
      <dsp:txXfrm>
        <a:off x="46834" y="49915"/>
        <a:ext cx="8135932" cy="865732"/>
      </dsp:txXfrm>
    </dsp:sp>
    <dsp:sp modelId="{304F9DCF-5A15-48BB-8F36-C83774B8D6C1}">
      <dsp:nvSpPr>
        <dsp:cNvPr id="0" name=""/>
        <dsp:cNvSpPr/>
      </dsp:nvSpPr>
      <dsp:spPr>
        <a:xfrm>
          <a:off x="0" y="962481"/>
          <a:ext cx="8229600" cy="356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a:t>The </a:t>
          </a:r>
          <a:r>
            <a:rPr lang="en-US" sz="3100" b="1" kern="1200"/>
            <a:t>IoC Container</a:t>
          </a:r>
          <a:r>
            <a:rPr lang="en-US" sz="3100" kern="1200"/>
            <a:t> is the </a:t>
          </a:r>
          <a:r>
            <a:rPr lang="en-US" sz="3100" b="1" kern="1200"/>
            <a:t>core of the Spring Framework</a:t>
          </a:r>
          <a:r>
            <a:rPr lang="en-US" sz="3100" kern="1200"/>
            <a:t>.</a:t>
          </a:r>
          <a:br>
            <a:rPr lang="en-US" sz="3100" kern="1200"/>
          </a:br>
          <a:r>
            <a:rPr lang="en-US" sz="3100" kern="1200"/>
            <a:t>It:</a:t>
          </a:r>
        </a:p>
        <a:p>
          <a:pPr marL="285750" lvl="1" indent="-285750" algn="l" defTabSz="1377950">
            <a:lnSpc>
              <a:spcPct val="90000"/>
            </a:lnSpc>
            <a:spcBef>
              <a:spcPct val="0"/>
            </a:spcBef>
            <a:spcAft>
              <a:spcPct val="20000"/>
            </a:spcAft>
            <a:buChar char="•"/>
          </a:pPr>
          <a:r>
            <a:rPr lang="en-US" sz="3100" kern="1200"/>
            <a:t>Creates objects (beans)</a:t>
          </a:r>
        </a:p>
        <a:p>
          <a:pPr marL="285750" lvl="1" indent="-285750" algn="l" defTabSz="1377950">
            <a:lnSpc>
              <a:spcPct val="90000"/>
            </a:lnSpc>
            <a:spcBef>
              <a:spcPct val="0"/>
            </a:spcBef>
            <a:spcAft>
              <a:spcPct val="20000"/>
            </a:spcAft>
            <a:buChar char="•"/>
          </a:pPr>
          <a:r>
            <a:rPr lang="en-US" sz="3100" kern="1200"/>
            <a:t>Wires them together (Dependency Injection)</a:t>
          </a:r>
        </a:p>
        <a:p>
          <a:pPr marL="285750" lvl="1" indent="-285750" algn="l" defTabSz="1377950">
            <a:lnSpc>
              <a:spcPct val="90000"/>
            </a:lnSpc>
            <a:spcBef>
              <a:spcPct val="0"/>
            </a:spcBef>
            <a:spcAft>
              <a:spcPct val="20000"/>
            </a:spcAft>
            <a:buChar char="•"/>
          </a:pPr>
          <a:r>
            <a:rPr lang="en-US" sz="3100" kern="1200"/>
            <a:t>Manages their lifecycle (init → use → destroy)</a:t>
          </a:r>
        </a:p>
        <a:p>
          <a:pPr marL="285750" lvl="1" indent="-285750" algn="l" defTabSz="1377950">
            <a:lnSpc>
              <a:spcPct val="90000"/>
            </a:lnSpc>
            <a:spcBef>
              <a:spcPct val="0"/>
            </a:spcBef>
            <a:spcAft>
              <a:spcPct val="20000"/>
            </a:spcAft>
            <a:buChar char="•"/>
          </a:pPr>
          <a:r>
            <a:rPr lang="en-US" sz="3100" kern="1200"/>
            <a:t>Provides configuration management</a:t>
          </a:r>
        </a:p>
      </dsp:txBody>
      <dsp:txXfrm>
        <a:off x="0" y="962481"/>
        <a:ext cx="8229600" cy="3560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640D1-4511-41B6-BE96-679334FAB544}">
      <dsp:nvSpPr>
        <dsp:cNvPr id="0" name=""/>
        <dsp:cNvSpPr/>
      </dsp:nvSpPr>
      <dsp:spPr>
        <a:xfrm>
          <a:off x="0" y="452631"/>
          <a:ext cx="8229600" cy="4063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a:t>IoC container can load bean definitions from:</a:t>
          </a:r>
        </a:p>
        <a:p>
          <a:pPr marL="571500" lvl="2" indent="-285750" algn="l" defTabSz="1333500">
            <a:lnSpc>
              <a:spcPct val="90000"/>
            </a:lnSpc>
            <a:spcBef>
              <a:spcPct val="0"/>
            </a:spcBef>
            <a:spcAft>
              <a:spcPct val="15000"/>
            </a:spcAft>
            <a:buChar char="•"/>
          </a:pPr>
          <a:r>
            <a:rPr lang="en-US" sz="3000" kern="1200" baseline="0"/>
            <a:t>XML configuration (beans.xml)</a:t>
          </a:r>
          <a:endParaRPr lang="en-US" sz="3000" kern="1200"/>
        </a:p>
        <a:p>
          <a:pPr marL="571500" lvl="2" indent="-285750" algn="l" defTabSz="1333500">
            <a:lnSpc>
              <a:spcPct val="90000"/>
            </a:lnSpc>
            <a:spcBef>
              <a:spcPct val="0"/>
            </a:spcBef>
            <a:spcAft>
              <a:spcPct val="15000"/>
            </a:spcAft>
            <a:buChar char="•"/>
          </a:pPr>
          <a:r>
            <a:rPr lang="en-US" sz="3000" kern="1200" baseline="0"/>
            <a:t>Annotations (@Component, @Service, @Repository, @Controller)</a:t>
          </a:r>
          <a:endParaRPr lang="en-US" sz="3000" kern="1200"/>
        </a:p>
        <a:p>
          <a:pPr marL="571500" lvl="2" indent="-285750" algn="l" defTabSz="1333500">
            <a:lnSpc>
              <a:spcPct val="90000"/>
            </a:lnSpc>
            <a:spcBef>
              <a:spcPct val="0"/>
            </a:spcBef>
            <a:spcAft>
              <a:spcPct val="15000"/>
            </a:spcAft>
            <a:buChar char="•"/>
          </a:pPr>
          <a:r>
            <a:rPr lang="en-US" sz="3000" kern="1200" baseline="0"/>
            <a:t>Java Config (@Configuration + @Bean methods)</a:t>
          </a:r>
          <a:endParaRPr lang="en-US" sz="3000" kern="1200"/>
        </a:p>
      </dsp:txBody>
      <dsp:txXfrm>
        <a:off x="0" y="452631"/>
        <a:ext cx="8229600" cy="4063500"/>
      </dsp:txXfrm>
    </dsp:sp>
    <dsp:sp modelId="{AF39FBC0-1A9E-431F-893B-16DC72EF8713}">
      <dsp:nvSpPr>
        <dsp:cNvPr id="0" name=""/>
        <dsp:cNvSpPr/>
      </dsp:nvSpPr>
      <dsp:spPr>
        <a:xfrm>
          <a:off x="411480" y="9831"/>
          <a:ext cx="5760720" cy="88560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333500">
            <a:lnSpc>
              <a:spcPct val="90000"/>
            </a:lnSpc>
            <a:spcBef>
              <a:spcPct val="0"/>
            </a:spcBef>
            <a:spcAft>
              <a:spcPct val="35000"/>
            </a:spcAft>
            <a:buNone/>
          </a:pPr>
          <a:r>
            <a:rPr lang="en-US" sz="3000" b="1" kern="1200"/>
            <a:t>5. Configuration Options</a:t>
          </a:r>
          <a:endParaRPr lang="en-US" sz="3000" kern="1200"/>
        </a:p>
      </dsp:txBody>
      <dsp:txXfrm>
        <a:off x="454711" y="53062"/>
        <a:ext cx="5674258" cy="799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26AA6-1936-4387-89C7-D84584C1C1C2}">
      <dsp:nvSpPr>
        <dsp:cNvPr id="0" name=""/>
        <dsp:cNvSpPr/>
      </dsp:nvSpPr>
      <dsp:spPr>
        <a:xfrm>
          <a:off x="0" y="4791"/>
          <a:ext cx="8229600" cy="10553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t>6. Lifecycle Managed by IoC</a:t>
          </a:r>
          <a:endParaRPr lang="en-US" sz="4400" kern="1200"/>
        </a:p>
      </dsp:txBody>
      <dsp:txXfrm>
        <a:off x="51517" y="56308"/>
        <a:ext cx="8126566" cy="952306"/>
      </dsp:txXfrm>
    </dsp:sp>
    <dsp:sp modelId="{B7060F9F-10B1-4ECA-9EAD-E03047FFE2D7}">
      <dsp:nvSpPr>
        <dsp:cNvPr id="0" name=""/>
        <dsp:cNvSpPr/>
      </dsp:nvSpPr>
      <dsp:spPr>
        <a:xfrm>
          <a:off x="0" y="1060131"/>
          <a:ext cx="8229600" cy="346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Instantiate bean</a:t>
          </a:r>
        </a:p>
        <a:p>
          <a:pPr marL="285750" lvl="1" indent="-285750" algn="l" defTabSz="1511300">
            <a:lnSpc>
              <a:spcPct val="90000"/>
            </a:lnSpc>
            <a:spcBef>
              <a:spcPct val="0"/>
            </a:spcBef>
            <a:spcAft>
              <a:spcPct val="20000"/>
            </a:spcAft>
            <a:buChar char="•"/>
          </a:pPr>
          <a:r>
            <a:rPr lang="en-US" sz="3400" kern="1200"/>
            <a:t>Populate dependencies</a:t>
          </a:r>
        </a:p>
        <a:p>
          <a:pPr marL="285750" lvl="1" indent="-285750" algn="l" defTabSz="1511300">
            <a:lnSpc>
              <a:spcPct val="90000"/>
            </a:lnSpc>
            <a:spcBef>
              <a:spcPct val="0"/>
            </a:spcBef>
            <a:spcAft>
              <a:spcPct val="20000"/>
            </a:spcAft>
            <a:buChar char="•"/>
          </a:pPr>
          <a:r>
            <a:rPr lang="en-US" sz="3400" kern="1200"/>
            <a:t>Initialize (@PostConstruct, InitializingBean)</a:t>
          </a:r>
        </a:p>
        <a:p>
          <a:pPr marL="285750" lvl="1" indent="-285750" algn="l" defTabSz="1511300">
            <a:lnSpc>
              <a:spcPct val="90000"/>
            </a:lnSpc>
            <a:spcBef>
              <a:spcPct val="0"/>
            </a:spcBef>
            <a:spcAft>
              <a:spcPct val="20000"/>
            </a:spcAft>
            <a:buChar char="•"/>
          </a:pPr>
          <a:r>
            <a:rPr lang="en-US" sz="3400" kern="1200"/>
            <a:t>Use bean</a:t>
          </a:r>
        </a:p>
        <a:p>
          <a:pPr marL="285750" lvl="1" indent="-285750" algn="l" defTabSz="1511300">
            <a:lnSpc>
              <a:spcPct val="90000"/>
            </a:lnSpc>
            <a:spcBef>
              <a:spcPct val="0"/>
            </a:spcBef>
            <a:spcAft>
              <a:spcPct val="20000"/>
            </a:spcAft>
            <a:buChar char="•"/>
          </a:pPr>
          <a:r>
            <a:rPr lang="en-US" sz="3400" kern="1200"/>
            <a:t>Destroy (@PreDestroy, DisposableBean)</a:t>
          </a:r>
        </a:p>
      </dsp:txBody>
      <dsp:txXfrm>
        <a:off x="0" y="1060131"/>
        <a:ext cx="8229600" cy="3461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005D8-F3A9-4B59-879E-C9FF65438C2B}">
      <dsp:nvSpPr>
        <dsp:cNvPr id="0" name=""/>
        <dsp:cNvSpPr/>
      </dsp:nvSpPr>
      <dsp:spPr>
        <a:xfrm>
          <a:off x="0" y="531471"/>
          <a:ext cx="8229600" cy="39501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687324" rIns="638708"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A </a:t>
          </a:r>
          <a:r>
            <a:rPr lang="en-US" sz="3300" b="1" kern="1200"/>
            <a:t>Spring Bean</a:t>
          </a:r>
          <a:r>
            <a:rPr lang="en-US" sz="3300" kern="1200"/>
            <a:t> is simply an </a:t>
          </a:r>
          <a:r>
            <a:rPr lang="en-US" sz="3300" b="1" kern="1200"/>
            <a:t>object</a:t>
          </a:r>
          <a:r>
            <a:rPr lang="en-US" sz="3300" kern="1200"/>
            <a:t> that is:</a:t>
          </a:r>
        </a:p>
        <a:p>
          <a:pPr marL="571500" lvl="2" indent="-285750" algn="l" defTabSz="1466850">
            <a:lnSpc>
              <a:spcPct val="90000"/>
            </a:lnSpc>
            <a:spcBef>
              <a:spcPct val="0"/>
            </a:spcBef>
            <a:spcAft>
              <a:spcPct val="15000"/>
            </a:spcAft>
            <a:buChar char="•"/>
          </a:pPr>
          <a:r>
            <a:rPr lang="en-US" sz="3300" kern="1200"/>
            <a:t>Instantiated</a:t>
          </a:r>
        </a:p>
        <a:p>
          <a:pPr marL="571500" lvl="2" indent="-285750" algn="l" defTabSz="1466850">
            <a:lnSpc>
              <a:spcPct val="90000"/>
            </a:lnSpc>
            <a:spcBef>
              <a:spcPct val="0"/>
            </a:spcBef>
            <a:spcAft>
              <a:spcPct val="15000"/>
            </a:spcAft>
            <a:buChar char="•"/>
          </a:pPr>
          <a:r>
            <a:rPr lang="en-US" sz="3300" kern="1200"/>
            <a:t>Assembled</a:t>
          </a:r>
        </a:p>
        <a:p>
          <a:pPr marL="571500" lvl="2" indent="-285750" algn="l" defTabSz="1466850">
            <a:lnSpc>
              <a:spcPct val="90000"/>
            </a:lnSpc>
            <a:spcBef>
              <a:spcPct val="0"/>
            </a:spcBef>
            <a:spcAft>
              <a:spcPct val="15000"/>
            </a:spcAft>
            <a:buChar char="•"/>
          </a:pPr>
          <a:r>
            <a:rPr lang="en-US" sz="3300" kern="1200"/>
            <a:t>Managed</a:t>
          </a:r>
          <a:br>
            <a:rPr lang="en-US" sz="3300" kern="1200"/>
          </a:br>
          <a:r>
            <a:rPr lang="en-US" sz="3300" kern="1200"/>
            <a:t>by the </a:t>
          </a:r>
          <a:r>
            <a:rPr lang="en-US" sz="3300" b="1" kern="1200"/>
            <a:t>Spring IoC Container</a:t>
          </a:r>
          <a:r>
            <a:rPr lang="en-US" sz="3300" kern="1200"/>
            <a:t>.</a:t>
          </a:r>
        </a:p>
      </dsp:txBody>
      <dsp:txXfrm>
        <a:off x="0" y="531471"/>
        <a:ext cx="8229600" cy="3950100"/>
      </dsp:txXfrm>
    </dsp:sp>
    <dsp:sp modelId="{1E51475F-CB2F-481B-B44F-E461F0573A12}">
      <dsp:nvSpPr>
        <dsp:cNvPr id="0" name=""/>
        <dsp:cNvSpPr/>
      </dsp:nvSpPr>
      <dsp:spPr>
        <a:xfrm>
          <a:off x="411480" y="44391"/>
          <a:ext cx="5760720" cy="97416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466850">
            <a:lnSpc>
              <a:spcPct val="90000"/>
            </a:lnSpc>
            <a:spcBef>
              <a:spcPct val="0"/>
            </a:spcBef>
            <a:spcAft>
              <a:spcPct val="35000"/>
            </a:spcAft>
            <a:buNone/>
          </a:pPr>
          <a:r>
            <a:rPr lang="en-US" sz="3300" b="1" kern="1200"/>
            <a:t>Definition</a:t>
          </a:r>
          <a:endParaRPr lang="en-US" sz="3300" kern="1200"/>
        </a:p>
      </dsp:txBody>
      <dsp:txXfrm>
        <a:off x="459035" y="91946"/>
        <a:ext cx="5665610" cy="8790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87B15-EDC4-4814-801F-C022C10E5DA3}">
      <dsp:nvSpPr>
        <dsp:cNvPr id="0" name=""/>
        <dsp:cNvSpPr/>
      </dsp:nvSpPr>
      <dsp:spPr>
        <a:xfrm>
          <a:off x="0" y="404031"/>
          <a:ext cx="8229600" cy="6804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418ECE-1E90-4FA2-AF89-8A0EF3F26971}">
      <dsp:nvSpPr>
        <dsp:cNvPr id="0" name=""/>
        <dsp:cNvSpPr/>
      </dsp:nvSpPr>
      <dsp:spPr>
        <a:xfrm>
          <a:off x="411480" y="5511"/>
          <a:ext cx="5760720" cy="7970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00150">
            <a:lnSpc>
              <a:spcPct val="90000"/>
            </a:lnSpc>
            <a:spcBef>
              <a:spcPct val="0"/>
            </a:spcBef>
            <a:spcAft>
              <a:spcPct val="35000"/>
            </a:spcAft>
            <a:buNone/>
          </a:pPr>
          <a:r>
            <a:rPr lang="en-US" sz="2700" b="1" kern="1200"/>
            <a:t>Role of IoC Container</a:t>
          </a:r>
          <a:endParaRPr lang="en-US" sz="2700" kern="1200"/>
        </a:p>
      </dsp:txBody>
      <dsp:txXfrm>
        <a:off x="450388" y="44419"/>
        <a:ext cx="5682904" cy="719224"/>
      </dsp:txXfrm>
    </dsp:sp>
    <dsp:sp modelId="{C6E4E208-4FCB-4CEA-B6D9-3E51DB27FB28}">
      <dsp:nvSpPr>
        <dsp:cNvPr id="0" name=""/>
        <dsp:cNvSpPr/>
      </dsp:nvSpPr>
      <dsp:spPr>
        <a:xfrm>
          <a:off x="0" y="1628751"/>
          <a:ext cx="8229600" cy="2891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562356" rIns="638708"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Instantiates the bean</a:t>
          </a:r>
        </a:p>
        <a:p>
          <a:pPr marL="228600" lvl="1" indent="-228600" algn="l" defTabSz="1200150">
            <a:lnSpc>
              <a:spcPct val="90000"/>
            </a:lnSpc>
            <a:spcBef>
              <a:spcPct val="0"/>
            </a:spcBef>
            <a:spcAft>
              <a:spcPct val="15000"/>
            </a:spcAft>
            <a:buChar char="•"/>
          </a:pPr>
          <a:r>
            <a:rPr lang="en-US" sz="2700" kern="1200"/>
            <a:t>Wires dependencies</a:t>
          </a:r>
        </a:p>
        <a:p>
          <a:pPr marL="228600" lvl="1" indent="-228600" algn="l" defTabSz="1200150">
            <a:lnSpc>
              <a:spcPct val="90000"/>
            </a:lnSpc>
            <a:spcBef>
              <a:spcPct val="0"/>
            </a:spcBef>
            <a:spcAft>
              <a:spcPct val="15000"/>
            </a:spcAft>
            <a:buChar char="•"/>
          </a:pPr>
          <a:r>
            <a:rPr lang="en-US" sz="2700" kern="1200"/>
            <a:t>Configures properties</a:t>
          </a:r>
        </a:p>
        <a:p>
          <a:pPr marL="228600" lvl="1" indent="-228600" algn="l" defTabSz="1200150">
            <a:lnSpc>
              <a:spcPct val="90000"/>
            </a:lnSpc>
            <a:spcBef>
              <a:spcPct val="0"/>
            </a:spcBef>
            <a:spcAft>
              <a:spcPct val="15000"/>
            </a:spcAft>
            <a:buChar char="•"/>
          </a:pPr>
          <a:r>
            <a:rPr lang="en-US" sz="2700" kern="1200"/>
            <a:t>Manages the entire lifecycle (init → use → destroy)</a:t>
          </a:r>
        </a:p>
      </dsp:txBody>
      <dsp:txXfrm>
        <a:off x="0" y="1628751"/>
        <a:ext cx="8229600" cy="2891700"/>
      </dsp:txXfrm>
    </dsp:sp>
    <dsp:sp modelId="{822EB4AB-BF4D-48C5-9D0B-3BA5C3B9239A}">
      <dsp:nvSpPr>
        <dsp:cNvPr id="0" name=""/>
        <dsp:cNvSpPr/>
      </dsp:nvSpPr>
      <dsp:spPr>
        <a:xfrm>
          <a:off x="411480" y="1230231"/>
          <a:ext cx="5760720" cy="7970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00150">
            <a:lnSpc>
              <a:spcPct val="90000"/>
            </a:lnSpc>
            <a:spcBef>
              <a:spcPct val="0"/>
            </a:spcBef>
            <a:spcAft>
              <a:spcPct val="35000"/>
            </a:spcAft>
            <a:buNone/>
          </a:pPr>
          <a:r>
            <a:rPr lang="en-US" sz="2700" kern="1200"/>
            <a:t>The </a:t>
          </a:r>
          <a:r>
            <a:rPr lang="en-US" sz="2700" b="1" kern="1200"/>
            <a:t>Spring IoC Container</a:t>
          </a:r>
          <a:r>
            <a:rPr lang="en-US" sz="2700" kern="1200"/>
            <a:t>:</a:t>
          </a:r>
        </a:p>
      </dsp:txBody>
      <dsp:txXfrm>
        <a:off x="450388" y="1269139"/>
        <a:ext cx="5682904" cy="7192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8CEE5-BB63-4C74-8398-AB4DE934BFFE}">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BBC8B-19F3-4F20-BCFC-630C996B4AF4}">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F5B58B-9545-4A46-9232-C3AF57EC7995}">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b="1" kern="1200"/>
            <a:t>Metadata + Container = Bean</a:t>
          </a:r>
          <a:endParaRPr lang="en-US" sz="2400" kern="1200"/>
        </a:p>
      </dsp:txBody>
      <dsp:txXfrm>
        <a:off x="1493203" y="552"/>
        <a:ext cx="6736396" cy="1292816"/>
      </dsp:txXfrm>
    </dsp:sp>
    <dsp:sp modelId="{1F941F59-6186-49E8-B688-3D4C714C7350}">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6FFF5-9AC7-498C-93E0-6DAB3F10312A}">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1D54E1-D4E1-4101-B6F2-8E0F4E6950E8}">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kern="1200"/>
            <a:t>The </a:t>
          </a:r>
          <a:r>
            <a:rPr lang="en-US" sz="2400" b="1" kern="1200"/>
            <a:t>configuration metadata</a:t>
          </a:r>
          <a:r>
            <a:rPr lang="en-US" sz="2400" kern="1200"/>
            <a:t> (XML, annotations, or Java Config) tells Spring </a:t>
          </a:r>
          <a:r>
            <a:rPr lang="en-US" sz="2400" b="1" kern="1200"/>
            <a:t>how to create and wire beans</a:t>
          </a:r>
          <a:r>
            <a:rPr lang="en-US" sz="2400" kern="1200"/>
            <a:t>.</a:t>
          </a:r>
        </a:p>
      </dsp:txBody>
      <dsp:txXfrm>
        <a:off x="1493203" y="1616573"/>
        <a:ext cx="6736396" cy="1292816"/>
      </dsp:txXfrm>
    </dsp:sp>
    <dsp:sp modelId="{CEE4090E-1BAE-4F8E-B25A-AEA23D7D6E1B}">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26145-2C4B-43A6-B5A3-8092E6C8E182}">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5A2DC-94C2-4BBA-BA4A-2F0230591DAF}">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kern="1200"/>
            <a:t>IoC Container reads this metadata → creates and manages </a:t>
          </a:r>
          <a:r>
            <a:rPr lang="en-US" sz="2400" b="1" kern="1200"/>
            <a:t>Bean objects</a:t>
          </a:r>
          <a:r>
            <a:rPr lang="en-US" sz="2400" kern="1200"/>
            <a:t>.</a:t>
          </a:r>
        </a:p>
      </dsp:txBody>
      <dsp:txXfrm>
        <a:off x="1493203" y="3232593"/>
        <a:ext cx="6736396" cy="12928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644A1-2D98-41E1-B2B9-E78EC0A66CAD}">
      <dsp:nvSpPr>
        <dsp:cNvPr id="0" name=""/>
        <dsp:cNvSpPr/>
      </dsp:nvSpPr>
      <dsp:spPr>
        <a:xfrm>
          <a:off x="4018" y="0"/>
          <a:ext cx="8221563" cy="4525963"/>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6690" tIns="186690" rIns="186690" bIns="186690" numCol="1" spcCol="1270" anchor="t" anchorCtr="0">
          <a:noAutofit/>
        </a:bodyPr>
        <a:lstStyle/>
        <a:p>
          <a:pPr marL="0" lvl="0" indent="0" algn="l" defTabSz="2178050">
            <a:lnSpc>
              <a:spcPct val="90000"/>
            </a:lnSpc>
            <a:spcBef>
              <a:spcPct val="0"/>
            </a:spcBef>
            <a:spcAft>
              <a:spcPct val="35000"/>
            </a:spcAft>
            <a:buNone/>
          </a:pPr>
          <a:r>
            <a:rPr lang="en-US" sz="4900" b="1" kern="1200"/>
            <a:t>Benefits</a:t>
          </a:r>
          <a:endParaRPr lang="en-US" sz="4900" kern="1200"/>
        </a:p>
        <a:p>
          <a:pPr marL="285750" lvl="1" indent="-285750" algn="l" defTabSz="1689100">
            <a:lnSpc>
              <a:spcPct val="90000"/>
            </a:lnSpc>
            <a:spcBef>
              <a:spcPct val="0"/>
            </a:spcBef>
            <a:spcAft>
              <a:spcPct val="15000"/>
            </a:spcAft>
            <a:buChar char="•"/>
          </a:pPr>
          <a:r>
            <a:rPr lang="en-US" sz="3800" kern="1200"/>
            <a:t>Centralized configuration</a:t>
          </a:r>
        </a:p>
        <a:p>
          <a:pPr marL="285750" lvl="1" indent="-285750" algn="l" defTabSz="1689100">
            <a:lnSpc>
              <a:spcPct val="90000"/>
            </a:lnSpc>
            <a:spcBef>
              <a:spcPct val="0"/>
            </a:spcBef>
            <a:spcAft>
              <a:spcPct val="15000"/>
            </a:spcAft>
            <a:buChar char="•"/>
          </a:pPr>
          <a:r>
            <a:rPr lang="en-US" sz="3800" kern="1200"/>
            <a:t>Easy swapping of implementations</a:t>
          </a:r>
        </a:p>
        <a:p>
          <a:pPr marL="285750" lvl="1" indent="-285750" algn="l" defTabSz="1689100">
            <a:lnSpc>
              <a:spcPct val="90000"/>
            </a:lnSpc>
            <a:spcBef>
              <a:spcPct val="0"/>
            </a:spcBef>
            <a:spcAft>
              <a:spcPct val="15000"/>
            </a:spcAft>
            <a:buChar char="•"/>
          </a:pPr>
          <a:r>
            <a:rPr lang="en-US" sz="3800" kern="1200"/>
            <a:t>Lifecycle automatically managed</a:t>
          </a:r>
        </a:p>
        <a:p>
          <a:pPr marL="285750" lvl="1" indent="-285750" algn="l" defTabSz="1689100">
            <a:lnSpc>
              <a:spcPct val="90000"/>
            </a:lnSpc>
            <a:spcBef>
              <a:spcPct val="0"/>
            </a:spcBef>
            <a:spcAft>
              <a:spcPct val="15000"/>
            </a:spcAft>
            <a:buChar char="•"/>
          </a:pPr>
          <a:r>
            <a:rPr lang="en-US" sz="3800" kern="1200"/>
            <a:t>Works with dependency injection for loose coupling</a:t>
          </a:r>
        </a:p>
      </dsp:txBody>
      <dsp:txXfrm>
        <a:off x="136579" y="132561"/>
        <a:ext cx="7956441" cy="426084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E937C-2920-4C6B-A25E-20DFCB0F6F18}">
      <dsp:nvSpPr>
        <dsp:cNvPr id="0" name=""/>
        <dsp:cNvSpPr/>
      </dsp:nvSpPr>
      <dsp:spPr>
        <a:xfrm>
          <a:off x="0" y="447389"/>
          <a:ext cx="5597371" cy="74353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a:t>What is Dependency Injection?</a:t>
          </a:r>
          <a:endParaRPr lang="en-US" sz="3100" kern="1200"/>
        </a:p>
      </dsp:txBody>
      <dsp:txXfrm>
        <a:off x="36296" y="483685"/>
        <a:ext cx="5524779" cy="670943"/>
      </dsp:txXfrm>
    </dsp:sp>
    <dsp:sp modelId="{F3711CDB-0DF4-4910-9987-9C002A571051}">
      <dsp:nvSpPr>
        <dsp:cNvPr id="0" name=""/>
        <dsp:cNvSpPr/>
      </dsp:nvSpPr>
      <dsp:spPr>
        <a:xfrm>
          <a:off x="0" y="1190924"/>
          <a:ext cx="5597371" cy="2887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17"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b="1" kern="1200"/>
            <a:t>Design Pattern</a:t>
          </a:r>
          <a:br>
            <a:rPr lang="en-US" sz="2400" kern="1200"/>
          </a:br>
          <a:r>
            <a:rPr lang="en-US" sz="2400" kern="1200"/>
            <a:t>Removes dependencies from programming code, making applications </a:t>
          </a:r>
          <a:r>
            <a:rPr lang="en-US" sz="2400" b="1" kern="1200"/>
            <a:t>easier to manage and test</a:t>
          </a:r>
          <a:r>
            <a:rPr lang="en-US" sz="2400" kern="1200"/>
            <a:t>.</a:t>
          </a:r>
        </a:p>
        <a:p>
          <a:pPr marL="228600" lvl="1" indent="-228600" algn="l" defTabSz="1066800">
            <a:lnSpc>
              <a:spcPct val="90000"/>
            </a:lnSpc>
            <a:spcBef>
              <a:spcPct val="0"/>
            </a:spcBef>
            <a:spcAft>
              <a:spcPct val="20000"/>
            </a:spcAft>
            <a:buChar char="•"/>
          </a:pPr>
          <a:r>
            <a:rPr lang="en-US" sz="2400" b="1" kern="1200"/>
            <a:t>Loose Coupling</a:t>
          </a:r>
          <a:br>
            <a:rPr lang="en-US" sz="2400" kern="1200"/>
          </a:br>
          <a:r>
            <a:rPr lang="en-US" sz="2400" kern="1200"/>
            <a:t>DI ensures the code is </a:t>
          </a:r>
          <a:r>
            <a:rPr lang="en-US" sz="2400" b="1" kern="1200"/>
            <a:t>loosely coupled</a:t>
          </a:r>
          <a:r>
            <a:rPr lang="en-US" sz="2400" kern="1200"/>
            <a:t>. This means implementation changes </a:t>
          </a:r>
          <a:r>
            <a:rPr lang="en-US" sz="2400" b="1" kern="1200"/>
            <a:t>don’t affect the user</a:t>
          </a:r>
          <a:r>
            <a:rPr lang="en-US" sz="2400" kern="1200"/>
            <a:t> of that code.</a:t>
          </a:r>
        </a:p>
      </dsp:txBody>
      <dsp:txXfrm>
        <a:off x="0" y="1190924"/>
        <a:ext cx="5597371" cy="2887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3546F-E535-4E96-9310-030E02A532FA}">
      <dsp:nvSpPr>
        <dsp:cNvPr id="0" name=""/>
        <dsp:cNvSpPr/>
      </dsp:nvSpPr>
      <dsp:spPr>
        <a:xfrm>
          <a:off x="0" y="150490"/>
          <a:ext cx="8229600" cy="4890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Inversion of Control (IoC)</a:t>
          </a:r>
        </a:p>
      </dsp:txBody>
      <dsp:txXfrm>
        <a:off x="23874" y="174364"/>
        <a:ext cx="8181852" cy="441312"/>
      </dsp:txXfrm>
    </dsp:sp>
    <dsp:sp modelId="{98C4141E-17C5-4EA1-BDDC-F2261E9BDE71}">
      <dsp:nvSpPr>
        <dsp:cNvPr id="0" name=""/>
        <dsp:cNvSpPr/>
      </dsp:nvSpPr>
      <dsp:spPr>
        <a:xfrm>
          <a:off x="0" y="639550"/>
          <a:ext cx="8229600"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n-US" sz="1500" kern="1200" baseline="0"/>
            <a:t>Instead of you controlling the flow, the framework controls the flow and plugs in your code where required.</a:t>
          </a:r>
          <a:endParaRPr lang="en-US" sz="1500" kern="1200"/>
        </a:p>
      </dsp:txBody>
      <dsp:txXfrm>
        <a:off x="0" y="639550"/>
        <a:ext cx="8229600" cy="521122"/>
      </dsp:txXfrm>
    </dsp:sp>
    <dsp:sp modelId="{DE881E14-3F38-4D50-AF57-B9BC66E5DE14}">
      <dsp:nvSpPr>
        <dsp:cNvPr id="0" name=""/>
        <dsp:cNvSpPr/>
      </dsp:nvSpPr>
      <dsp:spPr>
        <a:xfrm>
          <a:off x="0" y="1160672"/>
          <a:ext cx="8229600" cy="4890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Reusability</a:t>
          </a:r>
        </a:p>
      </dsp:txBody>
      <dsp:txXfrm>
        <a:off x="23874" y="1184546"/>
        <a:ext cx="8181852" cy="441312"/>
      </dsp:txXfrm>
    </dsp:sp>
    <dsp:sp modelId="{8DE743FE-3492-414B-82CE-89DF7F4FC575}">
      <dsp:nvSpPr>
        <dsp:cNvPr id="0" name=""/>
        <dsp:cNvSpPr/>
      </dsp:nvSpPr>
      <dsp:spPr>
        <a:xfrm>
          <a:off x="0" y="1649732"/>
          <a:ext cx="8229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n-US" sz="1500" kern="1200" baseline="0" dirty="0"/>
            <a:t>Provides reusable tools, libraries, and components (e.g., logging, security, database connectivity).</a:t>
          </a:r>
          <a:endParaRPr lang="en-US" sz="1500" kern="1200" dirty="0"/>
        </a:p>
      </dsp:txBody>
      <dsp:txXfrm>
        <a:off x="0" y="1649732"/>
        <a:ext cx="8229600" cy="314640"/>
      </dsp:txXfrm>
    </dsp:sp>
    <dsp:sp modelId="{C56E16B3-4CDC-466C-A0CA-A62B9B86541C}">
      <dsp:nvSpPr>
        <dsp:cNvPr id="0" name=""/>
        <dsp:cNvSpPr/>
      </dsp:nvSpPr>
      <dsp:spPr>
        <a:xfrm>
          <a:off x="0" y="1964372"/>
          <a:ext cx="8229600" cy="4890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Standardization</a:t>
          </a:r>
        </a:p>
      </dsp:txBody>
      <dsp:txXfrm>
        <a:off x="23874" y="1988246"/>
        <a:ext cx="8181852" cy="441312"/>
      </dsp:txXfrm>
    </dsp:sp>
    <dsp:sp modelId="{63B9843D-8CDF-46B7-B73D-1039E2E24953}">
      <dsp:nvSpPr>
        <dsp:cNvPr id="0" name=""/>
        <dsp:cNvSpPr/>
      </dsp:nvSpPr>
      <dsp:spPr>
        <a:xfrm>
          <a:off x="0" y="2453432"/>
          <a:ext cx="8229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n-US" sz="1500" kern="1200" baseline="0"/>
            <a:t>Defines a consistent structure, reducing ad-hoc coding styles.</a:t>
          </a:r>
          <a:endParaRPr lang="en-US" sz="1500" kern="1200"/>
        </a:p>
      </dsp:txBody>
      <dsp:txXfrm>
        <a:off x="0" y="2453432"/>
        <a:ext cx="8229600" cy="314640"/>
      </dsp:txXfrm>
    </dsp:sp>
    <dsp:sp modelId="{606CE1E0-2121-4CC6-A7B1-A72AB8BCB1BE}">
      <dsp:nvSpPr>
        <dsp:cNvPr id="0" name=""/>
        <dsp:cNvSpPr/>
      </dsp:nvSpPr>
      <dsp:spPr>
        <a:xfrm>
          <a:off x="0" y="2768072"/>
          <a:ext cx="8229600" cy="4890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Extensibility</a:t>
          </a:r>
        </a:p>
      </dsp:txBody>
      <dsp:txXfrm>
        <a:off x="23874" y="2791946"/>
        <a:ext cx="8181852" cy="441312"/>
      </dsp:txXfrm>
    </dsp:sp>
    <dsp:sp modelId="{2DB33194-1693-46FE-9AB7-2559C94FBB15}">
      <dsp:nvSpPr>
        <dsp:cNvPr id="0" name=""/>
        <dsp:cNvSpPr/>
      </dsp:nvSpPr>
      <dsp:spPr>
        <a:xfrm>
          <a:off x="0" y="3257132"/>
          <a:ext cx="8229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n-US" sz="1500" kern="1200" baseline="0"/>
            <a:t>You can extend it with plugins or modules.</a:t>
          </a:r>
          <a:endParaRPr lang="en-US" sz="1500" kern="1200"/>
        </a:p>
      </dsp:txBody>
      <dsp:txXfrm>
        <a:off x="0" y="3257132"/>
        <a:ext cx="8229600" cy="314640"/>
      </dsp:txXfrm>
    </dsp:sp>
    <dsp:sp modelId="{2CB32EC2-E9C9-4988-9904-CE7E90EC5F9B}">
      <dsp:nvSpPr>
        <dsp:cNvPr id="0" name=""/>
        <dsp:cNvSpPr/>
      </dsp:nvSpPr>
      <dsp:spPr>
        <a:xfrm>
          <a:off x="0" y="3571772"/>
          <a:ext cx="8229600" cy="4890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Productivity Boost</a:t>
          </a:r>
        </a:p>
      </dsp:txBody>
      <dsp:txXfrm>
        <a:off x="23874" y="3595646"/>
        <a:ext cx="8181852" cy="441312"/>
      </dsp:txXfrm>
    </dsp:sp>
    <dsp:sp modelId="{01C297E7-FE77-4E0F-9D56-51D6FBC3D834}">
      <dsp:nvSpPr>
        <dsp:cNvPr id="0" name=""/>
        <dsp:cNvSpPr/>
      </dsp:nvSpPr>
      <dsp:spPr>
        <a:xfrm>
          <a:off x="0" y="4060832"/>
          <a:ext cx="8229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4130" rIns="135128" bIns="24130" numCol="1" spcCol="1270" anchor="t" anchorCtr="0">
          <a:noAutofit/>
        </a:bodyPr>
        <a:lstStyle/>
        <a:p>
          <a:pPr marL="114300" lvl="1" indent="-114300" algn="l" defTabSz="666750">
            <a:lnSpc>
              <a:spcPct val="100000"/>
            </a:lnSpc>
            <a:spcBef>
              <a:spcPct val="0"/>
            </a:spcBef>
            <a:spcAft>
              <a:spcPct val="20000"/>
            </a:spcAft>
            <a:buChar char="•"/>
          </a:pPr>
          <a:r>
            <a:rPr lang="en-US" sz="1500" kern="1200" baseline="0"/>
            <a:t>Saves time by avoiding boilerplate code and giving ready-to-use utilities.</a:t>
          </a:r>
          <a:endParaRPr lang="en-US" sz="1500" kern="1200"/>
        </a:p>
      </dsp:txBody>
      <dsp:txXfrm>
        <a:off x="0" y="4060832"/>
        <a:ext cx="8229600" cy="31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4B5E4-EACB-4269-8A7E-F80589EA4C4F}">
      <dsp:nvSpPr>
        <dsp:cNvPr id="0" name=""/>
        <dsp:cNvSpPr/>
      </dsp:nvSpPr>
      <dsp:spPr>
        <a:xfrm>
          <a:off x="495061" y="645"/>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baseline="0"/>
            <a:t>Web Frameworks</a:t>
          </a:r>
          <a:r>
            <a:rPr lang="en-US" sz="1900" b="0" i="0" kern="1200" baseline="0"/>
            <a:t> – For building web apps</a:t>
          </a:r>
          <a:endParaRPr lang="en-US" sz="1900" kern="1200"/>
        </a:p>
      </dsp:txBody>
      <dsp:txXfrm>
        <a:off x="495061" y="645"/>
        <a:ext cx="2262336" cy="1357401"/>
      </dsp:txXfrm>
    </dsp:sp>
    <dsp:sp modelId="{18E3FCAD-6FBF-4E09-B0FA-BA26F9473A1D}">
      <dsp:nvSpPr>
        <dsp:cNvPr id="0" name=""/>
        <dsp:cNvSpPr/>
      </dsp:nvSpPr>
      <dsp:spPr>
        <a:xfrm>
          <a:off x="2983631" y="645"/>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baseline="0"/>
            <a:t>Examples: Spring (Java), ASP.NET (C#), Django (Python), Angular (TS/JS).</a:t>
          </a:r>
          <a:endParaRPr lang="en-US" sz="1900" kern="1200"/>
        </a:p>
      </dsp:txBody>
      <dsp:txXfrm>
        <a:off x="2983631" y="645"/>
        <a:ext cx="2262336" cy="1357401"/>
      </dsp:txXfrm>
    </dsp:sp>
    <dsp:sp modelId="{5BA565FE-6BB1-4718-A3FE-12668BF8FEB5}">
      <dsp:nvSpPr>
        <dsp:cNvPr id="0" name=""/>
        <dsp:cNvSpPr/>
      </dsp:nvSpPr>
      <dsp:spPr>
        <a:xfrm>
          <a:off x="5472201" y="645"/>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baseline="0"/>
            <a:t>Mobile Frameworks</a:t>
          </a:r>
          <a:r>
            <a:rPr lang="en-US" sz="1900" b="0" i="0" kern="1200" baseline="0"/>
            <a:t> – For mobile development</a:t>
          </a:r>
          <a:endParaRPr lang="en-US" sz="1900" kern="1200"/>
        </a:p>
      </dsp:txBody>
      <dsp:txXfrm>
        <a:off x="5472201" y="645"/>
        <a:ext cx="2262336" cy="1357401"/>
      </dsp:txXfrm>
    </dsp:sp>
    <dsp:sp modelId="{49375F1B-BFE0-4370-A6A4-CDB8CC5A89D2}">
      <dsp:nvSpPr>
        <dsp:cNvPr id="0" name=""/>
        <dsp:cNvSpPr/>
      </dsp:nvSpPr>
      <dsp:spPr>
        <a:xfrm>
          <a:off x="495061" y="1584280"/>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baseline="0"/>
            <a:t>Examples: Flutter, React Native, Xamarin.</a:t>
          </a:r>
          <a:endParaRPr lang="en-US" sz="1900" kern="1200"/>
        </a:p>
      </dsp:txBody>
      <dsp:txXfrm>
        <a:off x="495061" y="1584280"/>
        <a:ext cx="2262336" cy="1357401"/>
      </dsp:txXfrm>
    </dsp:sp>
    <dsp:sp modelId="{5867AAFB-F5B8-449C-B3A3-AA4C5ED2AC8A}">
      <dsp:nvSpPr>
        <dsp:cNvPr id="0" name=""/>
        <dsp:cNvSpPr/>
      </dsp:nvSpPr>
      <dsp:spPr>
        <a:xfrm>
          <a:off x="2983631" y="1584280"/>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baseline="0"/>
            <a:t>Data/ORM Frameworks</a:t>
          </a:r>
          <a:r>
            <a:rPr lang="en-US" sz="1900" b="0" i="0" kern="1200" baseline="0"/>
            <a:t> – For database interaction</a:t>
          </a:r>
          <a:endParaRPr lang="en-US" sz="1900" kern="1200"/>
        </a:p>
      </dsp:txBody>
      <dsp:txXfrm>
        <a:off x="2983631" y="1584280"/>
        <a:ext cx="2262336" cy="1357401"/>
      </dsp:txXfrm>
    </dsp:sp>
    <dsp:sp modelId="{1EF04AB3-C5E6-4F94-AC6E-3DE26B50D11E}">
      <dsp:nvSpPr>
        <dsp:cNvPr id="0" name=""/>
        <dsp:cNvSpPr/>
      </dsp:nvSpPr>
      <dsp:spPr>
        <a:xfrm>
          <a:off x="5472201" y="1584280"/>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baseline="0"/>
            <a:t>Examples: Hibernate (Java), Entity Framework (C#), Sequelize (Node.js).</a:t>
          </a:r>
          <a:endParaRPr lang="en-US" sz="1900" kern="1200"/>
        </a:p>
      </dsp:txBody>
      <dsp:txXfrm>
        <a:off x="5472201" y="1584280"/>
        <a:ext cx="2262336" cy="1357401"/>
      </dsp:txXfrm>
    </dsp:sp>
    <dsp:sp modelId="{D141ADCF-6227-41ED-B650-6535703F88A2}">
      <dsp:nvSpPr>
        <dsp:cNvPr id="0" name=""/>
        <dsp:cNvSpPr/>
      </dsp:nvSpPr>
      <dsp:spPr>
        <a:xfrm>
          <a:off x="1739346" y="3167916"/>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baseline="0"/>
            <a:t>Testing Frameworks</a:t>
          </a:r>
          <a:r>
            <a:rPr lang="en-US" sz="1900" b="0" i="0" kern="1200" baseline="0"/>
            <a:t> – For automated testing</a:t>
          </a:r>
          <a:endParaRPr lang="en-US" sz="1900" kern="1200"/>
        </a:p>
      </dsp:txBody>
      <dsp:txXfrm>
        <a:off x="1739346" y="3167916"/>
        <a:ext cx="2262336" cy="1357401"/>
      </dsp:txXfrm>
    </dsp:sp>
    <dsp:sp modelId="{0EA1371F-D2BA-4B4C-8415-25CE586FFE47}">
      <dsp:nvSpPr>
        <dsp:cNvPr id="0" name=""/>
        <dsp:cNvSpPr/>
      </dsp:nvSpPr>
      <dsp:spPr>
        <a:xfrm>
          <a:off x="4227916" y="3167916"/>
          <a:ext cx="2262336" cy="135740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baseline="0"/>
            <a:t>Examples: JUnit, NUnit, PyTest, Jasmine.</a:t>
          </a:r>
          <a:endParaRPr lang="en-US" sz="1900" kern="1200"/>
        </a:p>
      </dsp:txBody>
      <dsp:txXfrm>
        <a:off x="4227916" y="3167916"/>
        <a:ext cx="2262336" cy="1357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473A9-BDA0-4F94-B7B1-5511ADA40D42}">
      <dsp:nvSpPr>
        <dsp:cNvPr id="0" name=""/>
        <dsp:cNvSpPr/>
      </dsp:nvSpPr>
      <dsp:spPr>
        <a:xfrm>
          <a:off x="0" y="87456"/>
          <a:ext cx="8229600" cy="52767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1" kern="1200"/>
            <a:t>Web Layer</a:t>
          </a:r>
          <a:endParaRPr lang="en-US" sz="2200" kern="1200"/>
        </a:p>
      </dsp:txBody>
      <dsp:txXfrm>
        <a:off x="25759" y="113215"/>
        <a:ext cx="8178082" cy="476152"/>
      </dsp:txXfrm>
    </dsp:sp>
    <dsp:sp modelId="{5088A696-1015-460B-ABFF-D35A80A09316}">
      <dsp:nvSpPr>
        <dsp:cNvPr id="0" name=""/>
        <dsp:cNvSpPr/>
      </dsp:nvSpPr>
      <dsp:spPr>
        <a:xfrm>
          <a:off x="0" y="678486"/>
          <a:ext cx="8229600" cy="52767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Focus: </a:t>
          </a:r>
          <a:r>
            <a:rPr lang="en-IN" sz="2200" b="1" kern="1200"/>
            <a:t>Web-based modules</a:t>
          </a:r>
          <a:r>
            <a:rPr lang="en-IN" sz="2200" kern="1200"/>
            <a:t> for building web apps and REST APIs.</a:t>
          </a:r>
          <a:endParaRPr lang="en-US" sz="2200" kern="1200"/>
        </a:p>
      </dsp:txBody>
      <dsp:txXfrm>
        <a:off x="25759" y="704245"/>
        <a:ext cx="8178082" cy="476152"/>
      </dsp:txXfrm>
    </dsp:sp>
    <dsp:sp modelId="{F5250CF4-0D78-4ACA-B7FA-DE15AA304D3B}">
      <dsp:nvSpPr>
        <dsp:cNvPr id="0" name=""/>
        <dsp:cNvSpPr/>
      </dsp:nvSpPr>
      <dsp:spPr>
        <a:xfrm>
          <a:off x="0" y="1269516"/>
          <a:ext cx="8229600" cy="52767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Components:</a:t>
          </a:r>
          <a:endParaRPr lang="en-US" sz="2200" kern="1200"/>
        </a:p>
      </dsp:txBody>
      <dsp:txXfrm>
        <a:off x="25759" y="1295275"/>
        <a:ext cx="8178082" cy="476152"/>
      </dsp:txXfrm>
    </dsp:sp>
    <dsp:sp modelId="{210A3466-FA1F-4533-AE08-43AFECC570E9}">
      <dsp:nvSpPr>
        <dsp:cNvPr id="0" name=""/>
        <dsp:cNvSpPr/>
      </dsp:nvSpPr>
      <dsp:spPr>
        <a:xfrm>
          <a:off x="0" y="1797186"/>
          <a:ext cx="8229600" cy="264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b="1" kern="1200"/>
            <a:t>Spring Web / Web MVC</a:t>
          </a:r>
          <a:r>
            <a:rPr lang="en-IN" sz="1700" kern="1200"/>
            <a:t> → Core web framework for MVC pattern.</a:t>
          </a:r>
          <a:endParaRPr lang="en-US" sz="1700" kern="1200"/>
        </a:p>
        <a:p>
          <a:pPr marL="171450" lvl="1" indent="-171450" algn="l" defTabSz="755650">
            <a:lnSpc>
              <a:spcPct val="90000"/>
            </a:lnSpc>
            <a:spcBef>
              <a:spcPct val="0"/>
            </a:spcBef>
            <a:spcAft>
              <a:spcPct val="20000"/>
            </a:spcAft>
            <a:buChar char="•"/>
          </a:pPr>
          <a:r>
            <a:rPr lang="en-IN" sz="1700" b="1" kern="1200"/>
            <a:t>Spring Web Flow</a:t>
          </a:r>
          <a:r>
            <a:rPr lang="en-IN" sz="1700" kern="1200"/>
            <a:t> → Manages navigation flows in web apps.</a:t>
          </a:r>
          <a:endParaRPr lang="en-US" sz="1700" kern="1200"/>
        </a:p>
        <a:p>
          <a:pPr marL="171450" lvl="1" indent="-171450" algn="l" defTabSz="755650">
            <a:lnSpc>
              <a:spcPct val="90000"/>
            </a:lnSpc>
            <a:spcBef>
              <a:spcPct val="0"/>
            </a:spcBef>
            <a:spcAft>
              <a:spcPct val="20000"/>
            </a:spcAft>
            <a:buChar char="•"/>
          </a:pPr>
          <a:r>
            <a:rPr lang="en-IN" sz="1700" b="1" kern="1200"/>
            <a:t>Spring Session</a:t>
          </a:r>
          <a:r>
            <a:rPr lang="en-IN" sz="1700" kern="1200"/>
            <a:t> → Session management across clustered apps.</a:t>
          </a:r>
          <a:endParaRPr lang="en-US" sz="1700" kern="1200"/>
        </a:p>
        <a:p>
          <a:pPr marL="171450" lvl="1" indent="-171450" algn="l" defTabSz="755650">
            <a:lnSpc>
              <a:spcPct val="90000"/>
            </a:lnSpc>
            <a:spcBef>
              <a:spcPct val="0"/>
            </a:spcBef>
            <a:spcAft>
              <a:spcPct val="20000"/>
            </a:spcAft>
            <a:buChar char="•"/>
          </a:pPr>
          <a:r>
            <a:rPr lang="en-IN" sz="1700" b="1" kern="1200"/>
            <a:t>Spring Web Services</a:t>
          </a:r>
          <a:r>
            <a:rPr lang="en-IN" sz="1700" kern="1200"/>
            <a:t> → SOAP-based web service support.</a:t>
          </a:r>
          <a:endParaRPr lang="en-US" sz="1700" kern="1200"/>
        </a:p>
        <a:p>
          <a:pPr marL="171450" lvl="1" indent="-171450" algn="l" defTabSz="755650">
            <a:lnSpc>
              <a:spcPct val="90000"/>
            </a:lnSpc>
            <a:spcBef>
              <a:spcPct val="0"/>
            </a:spcBef>
            <a:spcAft>
              <a:spcPct val="20000"/>
            </a:spcAft>
            <a:buChar char="•"/>
          </a:pPr>
          <a:r>
            <a:rPr lang="en-IN" sz="1700" b="1" kern="1200"/>
            <a:t>Spring Mobile</a:t>
          </a:r>
          <a:r>
            <a:rPr lang="en-IN" sz="1700" kern="1200"/>
            <a:t> → Mobile web app features.</a:t>
          </a:r>
          <a:endParaRPr lang="en-US" sz="1700" kern="1200"/>
        </a:p>
        <a:p>
          <a:pPr marL="171450" lvl="1" indent="-171450" algn="l" defTabSz="755650">
            <a:lnSpc>
              <a:spcPct val="90000"/>
            </a:lnSpc>
            <a:spcBef>
              <a:spcPct val="0"/>
            </a:spcBef>
            <a:spcAft>
              <a:spcPct val="20000"/>
            </a:spcAft>
            <a:buChar char="•"/>
          </a:pPr>
          <a:r>
            <a:rPr lang="en-IN" sz="1700" b="1" kern="1200"/>
            <a:t>Spring HATEOAS</a:t>
          </a:r>
          <a:r>
            <a:rPr lang="en-IN" sz="1700" kern="1200"/>
            <a:t> → REST APIs with hypermedia controls.</a:t>
          </a:r>
          <a:endParaRPr lang="en-US" sz="1700" kern="1200"/>
        </a:p>
        <a:p>
          <a:pPr marL="171450" lvl="1" indent="-171450" algn="l" defTabSz="755650">
            <a:lnSpc>
              <a:spcPct val="90000"/>
            </a:lnSpc>
            <a:spcBef>
              <a:spcPct val="0"/>
            </a:spcBef>
            <a:spcAft>
              <a:spcPct val="20000"/>
            </a:spcAft>
            <a:buChar char="•"/>
          </a:pPr>
          <a:r>
            <a:rPr lang="en-IN" sz="1700" b="1" kern="1200"/>
            <a:t>Spring Social</a:t>
          </a:r>
          <a:r>
            <a:rPr lang="en-IN" sz="1700" kern="1200"/>
            <a:t> → Integration with social networks.</a:t>
          </a:r>
          <a:endParaRPr lang="en-US" sz="1700" kern="1200"/>
        </a:p>
        <a:p>
          <a:pPr marL="171450" lvl="1" indent="-171450" algn="l" defTabSz="755650">
            <a:lnSpc>
              <a:spcPct val="90000"/>
            </a:lnSpc>
            <a:spcBef>
              <a:spcPct val="0"/>
            </a:spcBef>
            <a:spcAft>
              <a:spcPct val="20000"/>
            </a:spcAft>
            <a:buChar char="•"/>
          </a:pPr>
          <a:r>
            <a:rPr lang="en-IN" sz="1700" b="1" kern="1200"/>
            <a:t>Spring for Android</a:t>
          </a:r>
          <a:r>
            <a:rPr lang="en-IN" sz="1700" kern="1200"/>
            <a:t> → Client-side Android support.</a:t>
          </a:r>
          <a:endParaRPr lang="en-US" sz="1700" kern="1200"/>
        </a:p>
        <a:p>
          <a:pPr marL="171450" lvl="1" indent="-171450" algn="l" defTabSz="755650">
            <a:lnSpc>
              <a:spcPct val="90000"/>
            </a:lnSpc>
            <a:spcBef>
              <a:spcPct val="0"/>
            </a:spcBef>
            <a:spcAft>
              <a:spcPct val="20000"/>
            </a:spcAft>
            <a:buChar char="•"/>
          </a:pPr>
          <a:r>
            <a:rPr lang="en-IN" sz="1700" b="1" kern="1200"/>
            <a:t>Spring Security</a:t>
          </a:r>
          <a:r>
            <a:rPr lang="en-IN" sz="1700" kern="1200"/>
            <a:t> (centerpiece) → Authentication &amp; authorization.</a:t>
          </a:r>
          <a:endParaRPr lang="en-US" sz="1700" kern="1200"/>
        </a:p>
      </dsp:txBody>
      <dsp:txXfrm>
        <a:off x="0" y="1797186"/>
        <a:ext cx="8229600" cy="2641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9C859-DA50-4B39-B4DB-82283B15129C}">
      <dsp:nvSpPr>
        <dsp:cNvPr id="0" name=""/>
        <dsp:cNvSpPr/>
      </dsp:nvSpPr>
      <dsp:spPr>
        <a:xfrm>
          <a:off x="0" y="360291"/>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04E3CA-D464-4AB8-8400-A68D055D5ED5}">
      <dsp:nvSpPr>
        <dsp:cNvPr id="0" name=""/>
        <dsp:cNvSpPr/>
      </dsp:nvSpPr>
      <dsp:spPr>
        <a:xfrm>
          <a:off x="411480" y="94611"/>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a:t>Common Layer</a:t>
          </a:r>
          <a:endParaRPr lang="en-US" sz="1800" kern="1200"/>
        </a:p>
      </dsp:txBody>
      <dsp:txXfrm>
        <a:off x="437419" y="120550"/>
        <a:ext cx="5708842" cy="479482"/>
      </dsp:txXfrm>
    </dsp:sp>
    <dsp:sp modelId="{51EF104B-347D-44C7-9090-C27C8930EE22}">
      <dsp:nvSpPr>
        <dsp:cNvPr id="0" name=""/>
        <dsp:cNvSpPr/>
      </dsp:nvSpPr>
      <dsp:spPr>
        <a:xfrm>
          <a:off x="0" y="1176771"/>
          <a:ext cx="8229600"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F3C1F8-8439-40E4-94AB-EF87EAD4C088}">
      <dsp:nvSpPr>
        <dsp:cNvPr id="0" name=""/>
        <dsp:cNvSpPr/>
      </dsp:nvSpPr>
      <dsp:spPr>
        <a:xfrm>
          <a:off x="411480" y="911091"/>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kern="1200"/>
            <a:t>Provides </a:t>
          </a:r>
          <a:r>
            <a:rPr lang="en-IN" sz="1800" b="1" kern="1200"/>
            <a:t>core capabilities</a:t>
          </a:r>
          <a:r>
            <a:rPr lang="en-IN" sz="1800" kern="1200"/>
            <a:t> used across all other layers.</a:t>
          </a:r>
          <a:endParaRPr lang="en-US" sz="1800" kern="1200"/>
        </a:p>
      </dsp:txBody>
      <dsp:txXfrm>
        <a:off x="437419" y="937030"/>
        <a:ext cx="5708842" cy="479482"/>
      </dsp:txXfrm>
    </dsp:sp>
    <dsp:sp modelId="{5BE932E7-4EA0-4965-9A0D-63BB20CCD441}">
      <dsp:nvSpPr>
        <dsp:cNvPr id="0" name=""/>
        <dsp:cNvSpPr/>
      </dsp:nvSpPr>
      <dsp:spPr>
        <a:xfrm>
          <a:off x="0" y="1993251"/>
          <a:ext cx="8229600" cy="24381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IN" sz="1800" b="1" kern="1200"/>
            <a:t>Spring Core Container</a:t>
          </a:r>
          <a:r>
            <a:rPr lang="en-IN" sz="1800" kern="1200"/>
            <a:t> → BeanFactory, ApplicationContext, IoC container.</a:t>
          </a:r>
          <a:endParaRPr lang="en-US" sz="1800" kern="1200"/>
        </a:p>
        <a:p>
          <a:pPr marL="171450" lvl="1" indent="-171450" algn="l" defTabSz="800100">
            <a:lnSpc>
              <a:spcPct val="90000"/>
            </a:lnSpc>
            <a:spcBef>
              <a:spcPct val="0"/>
            </a:spcBef>
            <a:spcAft>
              <a:spcPct val="15000"/>
            </a:spcAft>
            <a:buChar char="•"/>
          </a:pPr>
          <a:r>
            <a:rPr lang="en-IN" sz="1800" b="1" kern="1200"/>
            <a:t>Spring AOP</a:t>
          </a:r>
          <a:r>
            <a:rPr lang="en-IN" sz="1800" kern="1200"/>
            <a:t> → Aspect-Oriented Programming (logging, security, transactions).</a:t>
          </a:r>
          <a:endParaRPr lang="en-US" sz="1800" kern="1200"/>
        </a:p>
        <a:p>
          <a:pPr marL="171450" lvl="1" indent="-171450" algn="l" defTabSz="800100">
            <a:lnSpc>
              <a:spcPct val="90000"/>
            </a:lnSpc>
            <a:spcBef>
              <a:spcPct val="0"/>
            </a:spcBef>
            <a:spcAft>
              <a:spcPct val="15000"/>
            </a:spcAft>
            <a:buChar char="•"/>
          </a:pPr>
          <a:r>
            <a:rPr lang="en-IN" sz="1800" b="1" kern="1200"/>
            <a:t>Spring Web</a:t>
          </a:r>
          <a:r>
            <a:rPr lang="en-IN" sz="1800" kern="1200"/>
            <a:t> → Common web utilities.</a:t>
          </a:r>
          <a:endParaRPr lang="en-US" sz="1800" kern="1200"/>
        </a:p>
        <a:p>
          <a:pPr marL="171450" lvl="1" indent="-171450" algn="l" defTabSz="800100">
            <a:lnSpc>
              <a:spcPct val="90000"/>
            </a:lnSpc>
            <a:spcBef>
              <a:spcPct val="0"/>
            </a:spcBef>
            <a:spcAft>
              <a:spcPct val="15000"/>
            </a:spcAft>
            <a:buChar char="•"/>
          </a:pPr>
          <a:r>
            <a:rPr lang="en-IN" sz="1800" b="1" kern="1200"/>
            <a:t>Spring Messaging</a:t>
          </a:r>
          <a:r>
            <a:rPr lang="en-IN" sz="1800" kern="1200"/>
            <a:t> → Abstraction for message-based systems (e.g., STOMP, WebSocket).</a:t>
          </a:r>
          <a:endParaRPr lang="en-US" sz="1800" kern="1200"/>
        </a:p>
        <a:p>
          <a:pPr marL="171450" lvl="1" indent="-171450" algn="l" defTabSz="800100">
            <a:lnSpc>
              <a:spcPct val="90000"/>
            </a:lnSpc>
            <a:spcBef>
              <a:spcPct val="0"/>
            </a:spcBef>
            <a:spcAft>
              <a:spcPct val="15000"/>
            </a:spcAft>
            <a:buChar char="•"/>
          </a:pPr>
          <a:r>
            <a:rPr lang="en-IN" sz="1800" b="1" kern="1200"/>
            <a:t>Spring Test</a:t>
          </a:r>
          <a:r>
            <a:rPr lang="en-IN" sz="1800" kern="1200"/>
            <a:t> → Testing framework integration (JUnit/TestNG).</a:t>
          </a:r>
          <a:endParaRPr lang="en-US" sz="1800" kern="1200"/>
        </a:p>
      </dsp:txBody>
      <dsp:txXfrm>
        <a:off x="0" y="1993251"/>
        <a:ext cx="8229600" cy="2438100"/>
      </dsp:txXfrm>
    </dsp:sp>
    <dsp:sp modelId="{247BCA0A-489F-4D47-BDBA-F747A71272D0}">
      <dsp:nvSpPr>
        <dsp:cNvPr id="0" name=""/>
        <dsp:cNvSpPr/>
      </dsp:nvSpPr>
      <dsp:spPr>
        <a:xfrm>
          <a:off x="411480" y="1727571"/>
          <a:ext cx="5760720" cy="5313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kern="1200"/>
            <a:t>Modules:</a:t>
          </a:r>
          <a:endParaRPr lang="en-US" sz="1800" kern="1200"/>
        </a:p>
      </dsp:txBody>
      <dsp:txXfrm>
        <a:off x="437419" y="1753510"/>
        <a:ext cx="5708842"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192CB-F156-4294-96A9-EA26A35486C2}">
      <dsp:nvSpPr>
        <dsp:cNvPr id="0" name=""/>
        <dsp:cNvSpPr/>
      </dsp:nvSpPr>
      <dsp:spPr>
        <a:xfrm>
          <a:off x="0" y="112073"/>
          <a:ext cx="5597371" cy="913678"/>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b="1" kern="1200"/>
            <a:t>Service Layer</a:t>
          </a:r>
          <a:endParaRPr lang="en-US" sz="2300" kern="1200"/>
        </a:p>
      </dsp:txBody>
      <dsp:txXfrm>
        <a:off x="44602" y="156675"/>
        <a:ext cx="5508167" cy="824474"/>
      </dsp:txXfrm>
    </dsp:sp>
    <dsp:sp modelId="{04A74E0C-E620-45F0-B1D1-C96E99AE4A25}">
      <dsp:nvSpPr>
        <dsp:cNvPr id="0" name=""/>
        <dsp:cNvSpPr/>
      </dsp:nvSpPr>
      <dsp:spPr>
        <a:xfrm>
          <a:off x="0" y="1091992"/>
          <a:ext cx="5597371" cy="913678"/>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a:t>Focus: </a:t>
          </a:r>
          <a:r>
            <a:rPr lang="en-IN" sz="2300" b="1" kern="1200"/>
            <a:t>Enterprise service integration</a:t>
          </a:r>
          <a:r>
            <a:rPr lang="en-IN" sz="2300" kern="1200"/>
            <a:t> and cloud-native development.</a:t>
          </a:r>
          <a:endParaRPr lang="en-US" sz="2300" kern="1200"/>
        </a:p>
      </dsp:txBody>
      <dsp:txXfrm>
        <a:off x="44602" y="1136594"/>
        <a:ext cx="5508167" cy="824474"/>
      </dsp:txXfrm>
    </dsp:sp>
    <dsp:sp modelId="{6745890A-EDFC-4008-942C-1F7014D2912E}">
      <dsp:nvSpPr>
        <dsp:cNvPr id="0" name=""/>
        <dsp:cNvSpPr/>
      </dsp:nvSpPr>
      <dsp:spPr>
        <a:xfrm>
          <a:off x="0" y="2071910"/>
          <a:ext cx="5597371" cy="913678"/>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a:t>Modules:</a:t>
          </a:r>
          <a:endParaRPr lang="en-US" sz="2300" kern="1200"/>
        </a:p>
      </dsp:txBody>
      <dsp:txXfrm>
        <a:off x="44602" y="2116512"/>
        <a:ext cx="5508167" cy="824474"/>
      </dsp:txXfrm>
    </dsp:sp>
    <dsp:sp modelId="{D5195917-9D1B-45D5-B60E-5CCCA5DAECE2}">
      <dsp:nvSpPr>
        <dsp:cNvPr id="0" name=""/>
        <dsp:cNvSpPr/>
      </dsp:nvSpPr>
      <dsp:spPr>
        <a:xfrm>
          <a:off x="0" y="2985589"/>
          <a:ext cx="5597371" cy="1428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1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b="1" kern="1200"/>
            <a:t>Spring Data Access</a:t>
          </a:r>
          <a:r>
            <a:rPr lang="en-IN" sz="1800" kern="1200"/>
            <a:t> → DAO support, JDBC abstraction.</a:t>
          </a:r>
          <a:endParaRPr lang="en-US" sz="1800" kern="1200"/>
        </a:p>
        <a:p>
          <a:pPr marL="171450" lvl="1" indent="-171450" algn="l" defTabSz="800100">
            <a:lnSpc>
              <a:spcPct val="90000"/>
            </a:lnSpc>
            <a:spcBef>
              <a:spcPct val="0"/>
            </a:spcBef>
            <a:spcAft>
              <a:spcPct val="20000"/>
            </a:spcAft>
            <a:buChar char="•"/>
          </a:pPr>
          <a:r>
            <a:rPr lang="en-IN" sz="1800" b="1" kern="1200"/>
            <a:t>Spring Integration</a:t>
          </a:r>
          <a:r>
            <a:rPr lang="en-IN" sz="1800" kern="1200"/>
            <a:t> → Enterprise Integration Patterns (EIP).</a:t>
          </a:r>
          <a:endParaRPr lang="en-US" sz="1800" kern="1200"/>
        </a:p>
        <a:p>
          <a:pPr marL="171450" lvl="1" indent="-171450" algn="l" defTabSz="800100">
            <a:lnSpc>
              <a:spcPct val="90000"/>
            </a:lnSpc>
            <a:spcBef>
              <a:spcPct val="0"/>
            </a:spcBef>
            <a:spcAft>
              <a:spcPct val="20000"/>
            </a:spcAft>
            <a:buChar char="•"/>
          </a:pPr>
          <a:r>
            <a:rPr lang="en-IN" sz="1800" b="1" kern="1200"/>
            <a:t>Spring Cloud</a:t>
          </a:r>
          <a:r>
            <a:rPr lang="en-IN" sz="1800" kern="1200"/>
            <a:t> → Microservices/cloud-native architecture (config, discovery, resiliency).</a:t>
          </a:r>
          <a:endParaRPr lang="en-US" sz="1800" kern="1200"/>
        </a:p>
      </dsp:txBody>
      <dsp:txXfrm>
        <a:off x="0" y="2985589"/>
        <a:ext cx="5597371" cy="142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E8313-4BCC-42F0-A1A3-4E80E2B3FA7D}">
      <dsp:nvSpPr>
        <dsp:cNvPr id="0" name=""/>
        <dsp:cNvSpPr/>
      </dsp:nvSpPr>
      <dsp:spPr>
        <a:xfrm>
          <a:off x="0" y="360291"/>
          <a:ext cx="8229600"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969346E1-B67A-42C3-B61E-D7D48EB54499}">
      <dsp:nvSpPr>
        <dsp:cNvPr id="0" name=""/>
        <dsp:cNvSpPr/>
      </dsp:nvSpPr>
      <dsp:spPr>
        <a:xfrm>
          <a:off x="411480" y="94611"/>
          <a:ext cx="5760720" cy="5313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a:t>Data Layer</a:t>
          </a:r>
          <a:endParaRPr lang="en-US" sz="1800" kern="1200"/>
        </a:p>
      </dsp:txBody>
      <dsp:txXfrm>
        <a:off x="437419" y="120550"/>
        <a:ext cx="5708842" cy="479482"/>
      </dsp:txXfrm>
    </dsp:sp>
    <dsp:sp modelId="{82592FE5-6860-4482-8254-E53806BAC5A9}">
      <dsp:nvSpPr>
        <dsp:cNvPr id="0" name=""/>
        <dsp:cNvSpPr/>
      </dsp:nvSpPr>
      <dsp:spPr>
        <a:xfrm>
          <a:off x="0" y="1176771"/>
          <a:ext cx="8229600"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BCB8B53-0F52-42F8-83F5-FE8546D19D1E}">
      <dsp:nvSpPr>
        <dsp:cNvPr id="0" name=""/>
        <dsp:cNvSpPr/>
      </dsp:nvSpPr>
      <dsp:spPr>
        <a:xfrm>
          <a:off x="411480" y="911091"/>
          <a:ext cx="5760720" cy="5313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kern="1200"/>
            <a:t>Focus: </a:t>
          </a:r>
          <a:r>
            <a:rPr lang="en-IN" sz="1800" b="1" kern="1200"/>
            <a:t>Persistence and batch processing</a:t>
          </a:r>
          <a:r>
            <a:rPr lang="en-IN" sz="1800" kern="1200"/>
            <a:t>.</a:t>
          </a:r>
          <a:endParaRPr lang="en-US" sz="1800" kern="1200"/>
        </a:p>
      </dsp:txBody>
      <dsp:txXfrm>
        <a:off x="437419" y="937030"/>
        <a:ext cx="5708842" cy="479482"/>
      </dsp:txXfrm>
    </dsp:sp>
    <dsp:sp modelId="{2FD17BC0-50BB-4D07-8112-EE598AE665E1}">
      <dsp:nvSpPr>
        <dsp:cNvPr id="0" name=""/>
        <dsp:cNvSpPr/>
      </dsp:nvSpPr>
      <dsp:spPr>
        <a:xfrm>
          <a:off x="0" y="1993251"/>
          <a:ext cx="8229600" cy="24381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IN" sz="1800" b="1" kern="1200"/>
            <a:t>Spring DATA</a:t>
          </a:r>
          <a:r>
            <a:rPr lang="en-IN" sz="1800" kern="1200"/>
            <a:t> → Unified repository abstraction for relational &amp; NoSQL DBs.</a:t>
          </a:r>
          <a:endParaRPr lang="en-US" sz="1800" kern="1200"/>
        </a:p>
        <a:p>
          <a:pPr marL="171450" lvl="1" indent="-171450" algn="l" defTabSz="800100">
            <a:lnSpc>
              <a:spcPct val="90000"/>
            </a:lnSpc>
            <a:spcBef>
              <a:spcPct val="0"/>
            </a:spcBef>
            <a:spcAft>
              <a:spcPct val="15000"/>
            </a:spcAft>
            <a:buChar char="•"/>
          </a:pPr>
          <a:r>
            <a:rPr lang="en-IN" sz="1800" b="1" kern="1200"/>
            <a:t>Spring Batch</a:t>
          </a:r>
          <a:r>
            <a:rPr lang="en-IN" sz="1800" kern="1200"/>
            <a:t> → Batch processing and job scheduling.</a:t>
          </a:r>
          <a:endParaRPr lang="en-US" sz="1800" kern="1200"/>
        </a:p>
        <a:p>
          <a:pPr marL="171450" lvl="1" indent="-171450" algn="l" defTabSz="800100">
            <a:lnSpc>
              <a:spcPct val="90000"/>
            </a:lnSpc>
            <a:spcBef>
              <a:spcPct val="0"/>
            </a:spcBef>
            <a:spcAft>
              <a:spcPct val="15000"/>
            </a:spcAft>
            <a:buChar char="•"/>
          </a:pPr>
          <a:r>
            <a:rPr lang="en-IN" sz="1800" b="1" kern="1200"/>
            <a:t>Spring AMQP</a:t>
          </a:r>
          <a:r>
            <a:rPr lang="en-IN" sz="1800" kern="1200"/>
            <a:t> → Messaging with RabbitMQ.</a:t>
          </a:r>
          <a:endParaRPr lang="en-US" sz="1800" kern="1200"/>
        </a:p>
        <a:p>
          <a:pPr marL="171450" lvl="1" indent="-171450" algn="l" defTabSz="800100">
            <a:lnSpc>
              <a:spcPct val="90000"/>
            </a:lnSpc>
            <a:spcBef>
              <a:spcPct val="0"/>
            </a:spcBef>
            <a:spcAft>
              <a:spcPct val="15000"/>
            </a:spcAft>
            <a:buChar char="•"/>
          </a:pPr>
          <a:r>
            <a:rPr lang="en-IN" sz="1800" b="1" kern="1200"/>
            <a:t>Spring LDAP</a:t>
          </a:r>
          <a:r>
            <a:rPr lang="en-IN" sz="1800" kern="1200"/>
            <a:t> → Directory access via LDAP.</a:t>
          </a:r>
          <a:endParaRPr lang="en-US" sz="1800" kern="1200"/>
        </a:p>
        <a:p>
          <a:pPr marL="171450" lvl="1" indent="-171450" algn="l" defTabSz="800100">
            <a:lnSpc>
              <a:spcPct val="90000"/>
            </a:lnSpc>
            <a:spcBef>
              <a:spcPct val="0"/>
            </a:spcBef>
            <a:spcAft>
              <a:spcPct val="15000"/>
            </a:spcAft>
            <a:buChar char="•"/>
          </a:pPr>
          <a:r>
            <a:rPr lang="en-IN" sz="1800" b="1" kern="1200"/>
            <a:t>Spring XD</a:t>
          </a:r>
          <a:r>
            <a:rPr lang="en-IN" sz="1800" kern="1200"/>
            <a:t> (now replaced by Spring Cloud Data Flow) → Big data and streaming pipelines.</a:t>
          </a:r>
          <a:endParaRPr lang="en-US" sz="1800" kern="1200"/>
        </a:p>
      </dsp:txBody>
      <dsp:txXfrm>
        <a:off x="0" y="1993251"/>
        <a:ext cx="8229600" cy="2438100"/>
      </dsp:txXfrm>
    </dsp:sp>
    <dsp:sp modelId="{AC9E4BA8-E137-4E88-909C-3DD8681C6323}">
      <dsp:nvSpPr>
        <dsp:cNvPr id="0" name=""/>
        <dsp:cNvSpPr/>
      </dsp:nvSpPr>
      <dsp:spPr>
        <a:xfrm>
          <a:off x="411480" y="1727571"/>
          <a:ext cx="5760720" cy="5313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kern="1200"/>
            <a:t>Modules:</a:t>
          </a:r>
          <a:endParaRPr lang="en-US" sz="1800" kern="1200"/>
        </a:p>
      </dsp:txBody>
      <dsp:txXfrm>
        <a:off x="437419" y="1753510"/>
        <a:ext cx="5708842"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0E8C3-9BCC-4F81-A9AF-B24163E34A71}">
      <dsp:nvSpPr>
        <dsp:cNvPr id="0" name=""/>
        <dsp:cNvSpPr/>
      </dsp:nvSpPr>
      <dsp:spPr>
        <a:xfrm>
          <a:off x="0" y="1183"/>
          <a:ext cx="8229600" cy="107257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Foundation Layer</a:t>
          </a:r>
          <a:endParaRPr lang="en-US" sz="2700" kern="1200"/>
        </a:p>
      </dsp:txBody>
      <dsp:txXfrm>
        <a:off x="52359" y="53542"/>
        <a:ext cx="8124882" cy="967861"/>
      </dsp:txXfrm>
    </dsp:sp>
    <dsp:sp modelId="{6F31F81F-8095-4C32-90EE-329150E8359D}">
      <dsp:nvSpPr>
        <dsp:cNvPr id="0" name=""/>
        <dsp:cNvSpPr/>
      </dsp:nvSpPr>
      <dsp:spPr>
        <a:xfrm>
          <a:off x="0" y="1151522"/>
          <a:ext cx="8229600" cy="107257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Spring IO Platform</a:t>
          </a:r>
          <a:r>
            <a:rPr lang="en-US" sz="2700" kern="1200"/>
            <a:t> → Dependency management (now retired).</a:t>
          </a:r>
        </a:p>
      </dsp:txBody>
      <dsp:txXfrm>
        <a:off x="52359" y="1203881"/>
        <a:ext cx="8124882" cy="967861"/>
      </dsp:txXfrm>
    </dsp:sp>
    <dsp:sp modelId="{5DC290D7-5329-40AD-9AC4-2F1A3541BEB9}">
      <dsp:nvSpPr>
        <dsp:cNvPr id="0" name=""/>
        <dsp:cNvSpPr/>
      </dsp:nvSpPr>
      <dsp:spPr>
        <a:xfrm>
          <a:off x="0" y="2301861"/>
          <a:ext cx="8229600" cy="107257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Spring Boot</a:t>
          </a:r>
          <a:r>
            <a:rPr lang="en-US" sz="2700" kern="1200"/>
            <a:t> → Convention-over-configuration, auto-configuration, starter dependencies.</a:t>
          </a:r>
        </a:p>
      </dsp:txBody>
      <dsp:txXfrm>
        <a:off x="52359" y="2354220"/>
        <a:ext cx="8124882" cy="967861"/>
      </dsp:txXfrm>
    </dsp:sp>
    <dsp:sp modelId="{766DEE17-5B7C-47C1-BD81-BDAE29407671}">
      <dsp:nvSpPr>
        <dsp:cNvPr id="0" name=""/>
        <dsp:cNvSpPr/>
      </dsp:nvSpPr>
      <dsp:spPr>
        <a:xfrm>
          <a:off x="0" y="3452200"/>
          <a:ext cx="8229600" cy="107257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Acts as the </a:t>
          </a:r>
          <a:r>
            <a:rPr lang="en-US" sz="2700" b="1" kern="1200"/>
            <a:t>entry point</a:t>
          </a:r>
          <a:r>
            <a:rPr lang="en-US" sz="2700" kern="1200"/>
            <a:t> for modern Spring applications.</a:t>
          </a:r>
        </a:p>
      </dsp:txBody>
      <dsp:txXfrm>
        <a:off x="52359" y="3504559"/>
        <a:ext cx="8124882" cy="9678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E91D8-CDBF-40F5-BC15-2DCF68EA925F}">
      <dsp:nvSpPr>
        <dsp:cNvPr id="0" name=""/>
        <dsp:cNvSpPr/>
      </dsp:nvSpPr>
      <dsp:spPr>
        <a:xfrm>
          <a:off x="0" y="1878"/>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E7BA4-DCAE-4C68-AC54-ADEFB3A96690}">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09626F-1F41-4ADD-B8F8-B366F67D0B6E}">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711200">
            <a:lnSpc>
              <a:spcPct val="100000"/>
            </a:lnSpc>
            <a:spcBef>
              <a:spcPct val="0"/>
            </a:spcBef>
            <a:spcAft>
              <a:spcPct val="35000"/>
            </a:spcAft>
            <a:buNone/>
          </a:pPr>
          <a:r>
            <a:rPr lang="en-US" sz="1600" b="1" i="0" kern="1200" baseline="0"/>
            <a:t>🌱 IoC Container in Spring</a:t>
          </a:r>
          <a:endParaRPr lang="en-US" sz="1600" kern="1200"/>
        </a:p>
      </dsp:txBody>
      <dsp:txXfrm>
        <a:off x="1099610" y="1878"/>
        <a:ext cx="7129989" cy="952043"/>
      </dsp:txXfrm>
    </dsp:sp>
    <dsp:sp modelId="{43008A64-88A2-4C85-9C35-CD080E112406}">
      <dsp:nvSpPr>
        <dsp:cNvPr id="0" name=""/>
        <dsp:cNvSpPr/>
      </dsp:nvSpPr>
      <dsp:spPr>
        <a:xfrm>
          <a:off x="0" y="1191932"/>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C7A17-A982-4496-BFA1-1989FD1DF1B5}">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EC7CC6-FFFD-44A1-B57F-7C2700697A6E}">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711200">
            <a:lnSpc>
              <a:spcPct val="100000"/>
            </a:lnSpc>
            <a:spcBef>
              <a:spcPct val="0"/>
            </a:spcBef>
            <a:spcAft>
              <a:spcPct val="35000"/>
            </a:spcAft>
            <a:buNone/>
          </a:pPr>
          <a:r>
            <a:rPr lang="en-US" sz="1600" b="1" i="0" kern="1200" baseline="0"/>
            <a:t>1. What is IoC?</a:t>
          </a:r>
          <a:endParaRPr lang="en-US" sz="1600" kern="1200"/>
        </a:p>
      </dsp:txBody>
      <dsp:txXfrm>
        <a:off x="1099610" y="1191932"/>
        <a:ext cx="7129989" cy="952043"/>
      </dsp:txXfrm>
    </dsp:sp>
    <dsp:sp modelId="{88A63EB2-34E0-4FD5-8CEB-721997DADDDE}">
      <dsp:nvSpPr>
        <dsp:cNvPr id="0" name=""/>
        <dsp:cNvSpPr/>
      </dsp:nvSpPr>
      <dsp:spPr>
        <a:xfrm>
          <a:off x="0" y="2381986"/>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7790E-E0F2-4201-A235-AFA6E9A3BF42}">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CE5BC3-F7E7-4728-BADA-D4F45EA49480}">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711200">
            <a:lnSpc>
              <a:spcPct val="100000"/>
            </a:lnSpc>
            <a:spcBef>
              <a:spcPct val="0"/>
            </a:spcBef>
            <a:spcAft>
              <a:spcPct val="35000"/>
            </a:spcAft>
            <a:buNone/>
          </a:pPr>
          <a:r>
            <a:rPr lang="en-US" sz="1600" b="1" i="0" kern="1200" baseline="0"/>
            <a:t>Inversion of Control</a:t>
          </a:r>
          <a:r>
            <a:rPr lang="en-US" sz="1600" b="0" i="0" kern="1200" baseline="0"/>
            <a:t> means the control of creating and managing objects is given to the </a:t>
          </a:r>
          <a:r>
            <a:rPr lang="en-US" sz="1600" b="1" i="0" kern="1200" baseline="0"/>
            <a:t>framework</a:t>
          </a:r>
          <a:r>
            <a:rPr lang="en-US" sz="1600" b="0" i="0" kern="1200" baseline="0"/>
            <a:t> (Spring), instead of being handled manually by the developer using new.</a:t>
          </a:r>
          <a:endParaRPr lang="en-US" sz="1600" kern="1200"/>
        </a:p>
      </dsp:txBody>
      <dsp:txXfrm>
        <a:off x="1099610" y="2381986"/>
        <a:ext cx="7129989" cy="952043"/>
      </dsp:txXfrm>
    </dsp:sp>
    <dsp:sp modelId="{8993426E-EC5F-4204-BBD8-0AB4EA4B93A2}">
      <dsp:nvSpPr>
        <dsp:cNvPr id="0" name=""/>
        <dsp:cNvSpPr/>
      </dsp:nvSpPr>
      <dsp:spPr>
        <a:xfrm>
          <a:off x="0" y="3572041"/>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E8F92-DFAB-41F4-A97A-819F71E33C29}">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21F88-4EBF-4785-AD47-0D52295BE404}">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711200">
            <a:lnSpc>
              <a:spcPct val="100000"/>
            </a:lnSpc>
            <a:spcBef>
              <a:spcPct val="0"/>
            </a:spcBef>
            <a:spcAft>
              <a:spcPct val="35000"/>
            </a:spcAft>
            <a:buNone/>
          </a:pPr>
          <a:r>
            <a:rPr lang="en-US" sz="1600" b="0" i="0" kern="1200" baseline="0"/>
            <a:t>You just </a:t>
          </a:r>
          <a:r>
            <a:rPr lang="en-US" sz="1600" b="1" i="0" kern="1200" baseline="0"/>
            <a:t>define what you need</a:t>
          </a:r>
          <a:r>
            <a:rPr lang="en-US" sz="1600" b="0" i="0" kern="1200" baseline="0"/>
            <a:t>, Spring will </a:t>
          </a:r>
          <a:r>
            <a:rPr lang="en-US" sz="1600" b="1" i="0" kern="1200" baseline="0"/>
            <a:t>provide it</a:t>
          </a:r>
          <a:r>
            <a:rPr lang="en-US" sz="1600" b="0" i="0" kern="1200" baseline="0"/>
            <a:t>.</a:t>
          </a:r>
          <a:endParaRPr lang="en-US" sz="1600" kern="1200"/>
        </a:p>
      </dsp:txBody>
      <dsp:txXfrm>
        <a:off x="1099610" y="3572041"/>
        <a:ext cx="7129989" cy="952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ADF 2.0: Java: Introduction to Spring Framework</a:t>
            </a:r>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Copyright © Accenture 2012</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2BCC41-E1DB-40D3-A729-C70DFD84C086}" type="slidenum">
              <a:rPr lang="en-GB" smtClean="0"/>
              <a:pPr/>
              <a:t>‹#›</a:t>
            </a:fld>
            <a:endParaRPr lang="en-GB" dirty="0"/>
          </a:p>
        </p:txBody>
      </p:sp>
    </p:spTree>
    <p:extLst>
      <p:ext uri="{BB962C8B-B14F-4D97-AF65-F5344CB8AC3E}">
        <p14:creationId xmlns:p14="http://schemas.microsoft.com/office/powerpoint/2010/main" val="118748478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itchFamily="34" charset="0"/>
                <a:cs typeface="Arial" pitchFamily="34" charset="0"/>
              </a:defRPr>
            </a:lvl1pPr>
          </a:lstStyle>
          <a:p>
            <a:r>
              <a:rPr lang="en-US" dirty="0"/>
              <a:t>ADF 2.0: Java: Introduction to Spring Framework</a:t>
            </a:r>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itchFamily="34" charset="0"/>
                <a:cs typeface="Arial" pitchFamily="34" charset="0"/>
              </a:defRPr>
            </a:lvl1pPr>
          </a:lstStyle>
          <a:p>
            <a:r>
              <a:rPr lang="en-GB" dirty="0"/>
              <a:t>Copyright © Accenture 2012</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000">
                <a:latin typeface="Arial" pitchFamily="34" charset="0"/>
                <a:cs typeface="Arial" pitchFamily="34" charset="0"/>
              </a:defRPr>
            </a:lvl1pPr>
          </a:lstStyle>
          <a:p>
            <a:fld id="{27CE0CED-C9FC-4C42-8AD7-7E9A6B171AE0}" type="slidenum">
              <a:rPr lang="en-GB" smtClean="0"/>
              <a:pPr/>
              <a:t>‹#›</a:t>
            </a:fld>
            <a:endParaRPr lang="en-GB" dirty="0"/>
          </a:p>
        </p:txBody>
      </p:sp>
    </p:spTree>
    <p:extLst>
      <p:ext uri="{BB962C8B-B14F-4D97-AF65-F5344CB8AC3E}">
        <p14:creationId xmlns:p14="http://schemas.microsoft.com/office/powerpoint/2010/main" val="415995134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b="1" dirty="0">
                <a:latin typeface="Arial" pitchFamily="34" charset="0"/>
                <a:cs typeface="Arial" pitchFamily="34" charset="0"/>
              </a:rPr>
              <a:t>Module Duration: </a:t>
            </a:r>
            <a:r>
              <a:rPr lang="en-GB" sz="1000" b="0" dirty="0">
                <a:latin typeface="Arial" pitchFamily="34" charset="0"/>
                <a:cs typeface="Arial" pitchFamily="34" charset="0"/>
              </a:rPr>
              <a:t>2 hours 30 minutes</a:t>
            </a:r>
            <a:endParaRPr lang="en-GB" sz="1000" dirty="0">
              <a:latin typeface="Arial" pitchFamily="34" charset="0"/>
              <a:cs typeface="Arial" pitchFamily="34" charset="0"/>
            </a:endParaRPr>
          </a:p>
          <a:p>
            <a:pPr marL="0" lvl="1"/>
            <a:endParaRPr lang="en-GB" sz="1000" dirty="0">
              <a:latin typeface="Arial" pitchFamily="34" charset="0"/>
              <a:cs typeface="Arial" pitchFamily="34" charset="0"/>
            </a:endParaRPr>
          </a:p>
          <a:p>
            <a:pPr marL="228600" lvl="1" indent="114300"/>
            <a:endParaRPr lang="en-GB" sz="1000" dirty="0">
              <a:latin typeface="Arial" pitchFamily="34" charset="0"/>
              <a:cs typeface="Arial" pitchFamily="34" charset="0"/>
            </a:endParaRPr>
          </a:p>
          <a:p>
            <a:endParaRPr lang="en-GB" sz="1000" dirty="0">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Header Placeholder 5"/>
          <p:cNvSpPr>
            <a:spLocks noGrp="1"/>
          </p:cNvSpPr>
          <p:nvPr>
            <p:ph type="hdr" sz="quarter" idx="12"/>
          </p:nvPr>
        </p:nvSpPr>
        <p:spPr/>
        <p:txBody>
          <a:bodyPr/>
          <a:lstStyle/>
          <a:p>
            <a:r>
              <a:rPr lang="en-US" dirty="0"/>
              <a:t>ADF 2.0: Java: Introduction to Spring Framework</a:t>
            </a:r>
            <a:endParaRPr lang="en-GB" dirty="0"/>
          </a:p>
        </p:txBody>
      </p:sp>
      <p:sp>
        <p:nvSpPr>
          <p:cNvPr id="7" name="Slide Number Placeholder 6"/>
          <p:cNvSpPr>
            <a:spLocks noGrp="1"/>
          </p:cNvSpPr>
          <p:nvPr>
            <p:ph type="sldNum" sz="quarter" idx="13"/>
          </p:nvPr>
        </p:nvSpPr>
        <p:spPr/>
        <p:txBody>
          <a:bodyPr/>
          <a:lstStyle/>
          <a:p>
            <a:fld id="{27CE0CED-C9FC-4C42-8AD7-7E9A6B171AE0}" type="slidenum">
              <a:rPr lang="en-GB" smtClean="0"/>
              <a:pPr/>
              <a:t>1</a:t>
            </a:fld>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D568-214F-2257-AC86-9E8C6DCA4202}"/>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5A07DA57-AD54-6EE2-4569-3926DE532B18}"/>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491F9F20-92AA-7EDF-85D7-69A4B6B24F45}"/>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BE50F1E4-7D75-36A9-0C4C-4FD345C5E237}"/>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0C9C4BD9-5A0E-E917-0681-CA660DE27AC7}"/>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D3A99FA8-B8EB-8312-44F3-B86F99DD488E}"/>
              </a:ext>
            </a:extLst>
          </p:cNvPr>
          <p:cNvSpPr>
            <a:spLocks noGrp="1"/>
          </p:cNvSpPr>
          <p:nvPr>
            <p:ph type="sldNum" sz="quarter" idx="10"/>
          </p:nvPr>
        </p:nvSpPr>
        <p:spPr/>
        <p:txBody>
          <a:bodyPr/>
          <a:lstStyle/>
          <a:p>
            <a:fld id="{27CE0CED-C9FC-4C42-8AD7-7E9A6B171AE0}" type="slidenum">
              <a:rPr lang="en-GB" smtClean="0"/>
              <a:pPr/>
              <a:t>10</a:t>
            </a:fld>
            <a:endParaRPr lang="en-GB" dirty="0"/>
          </a:p>
        </p:txBody>
      </p:sp>
    </p:spTree>
    <p:extLst>
      <p:ext uri="{BB962C8B-B14F-4D97-AF65-F5344CB8AC3E}">
        <p14:creationId xmlns:p14="http://schemas.microsoft.com/office/powerpoint/2010/main" val="406699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25988-F057-3BA3-9511-D8863EAF0D7B}"/>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00610738-9C8C-C405-1482-4FD8EC5CD18A}"/>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202A8062-56E4-41F2-7B20-F8CF6CA0E263}"/>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DF585D94-73A5-B935-6DF8-BD9DDC7A57B9}"/>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81D226BC-4359-6D3E-2C51-6F5DB9A698D4}"/>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99FDF700-9746-DC88-45D1-5C33420CC38E}"/>
              </a:ext>
            </a:extLst>
          </p:cNvPr>
          <p:cNvSpPr>
            <a:spLocks noGrp="1"/>
          </p:cNvSpPr>
          <p:nvPr>
            <p:ph type="sldNum" sz="quarter" idx="10"/>
          </p:nvPr>
        </p:nvSpPr>
        <p:spPr/>
        <p:txBody>
          <a:bodyPr/>
          <a:lstStyle/>
          <a:p>
            <a:fld id="{27CE0CED-C9FC-4C42-8AD7-7E9A6B171AE0}" type="slidenum">
              <a:rPr lang="en-GB" smtClean="0"/>
              <a:pPr/>
              <a:t>11</a:t>
            </a:fld>
            <a:endParaRPr lang="en-GB" dirty="0"/>
          </a:p>
        </p:txBody>
      </p:sp>
    </p:spTree>
    <p:extLst>
      <p:ext uri="{BB962C8B-B14F-4D97-AF65-F5344CB8AC3E}">
        <p14:creationId xmlns:p14="http://schemas.microsoft.com/office/powerpoint/2010/main" val="361825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0A179-A68A-3BEA-10D5-0C8D0ED21434}"/>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F2677C30-9C47-A5D9-F2BA-23AEC5A02417}"/>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6D03DA99-80DB-04CC-B44B-93727E76F4CB}"/>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AAB9D518-A9D2-0BC6-363A-0D8D25D73593}"/>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CEE4C552-DA02-119B-0753-2ECB073BFDBC}"/>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DA0AADE1-8D8B-E252-131C-D707B7806C6C}"/>
              </a:ext>
            </a:extLst>
          </p:cNvPr>
          <p:cNvSpPr>
            <a:spLocks noGrp="1"/>
          </p:cNvSpPr>
          <p:nvPr>
            <p:ph type="sldNum" sz="quarter" idx="10"/>
          </p:nvPr>
        </p:nvSpPr>
        <p:spPr/>
        <p:txBody>
          <a:bodyPr/>
          <a:lstStyle/>
          <a:p>
            <a:fld id="{27CE0CED-C9FC-4C42-8AD7-7E9A6B171AE0}" type="slidenum">
              <a:rPr lang="en-GB" smtClean="0"/>
              <a:pPr/>
              <a:t>12</a:t>
            </a:fld>
            <a:endParaRPr lang="en-GB" dirty="0"/>
          </a:p>
        </p:txBody>
      </p:sp>
    </p:spTree>
    <p:extLst>
      <p:ext uri="{BB962C8B-B14F-4D97-AF65-F5344CB8AC3E}">
        <p14:creationId xmlns:p14="http://schemas.microsoft.com/office/powerpoint/2010/main" val="56145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D075F-3F0F-F9D3-73F9-0560487BB4B3}"/>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BDFC64E9-F1E0-947F-A9F8-226DF1863965}"/>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3324BDE1-3950-63C6-E691-082C92C31C38}"/>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AD8BE64D-6B29-2DE5-A678-83A209167A30}"/>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CBE8AEA9-54B9-95A3-DE29-0414177E58D9}"/>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988053BE-FE59-F38F-C68E-902F6CF7AB68}"/>
              </a:ext>
            </a:extLst>
          </p:cNvPr>
          <p:cNvSpPr>
            <a:spLocks noGrp="1"/>
          </p:cNvSpPr>
          <p:nvPr>
            <p:ph type="sldNum" sz="quarter" idx="10"/>
          </p:nvPr>
        </p:nvSpPr>
        <p:spPr/>
        <p:txBody>
          <a:bodyPr/>
          <a:lstStyle/>
          <a:p>
            <a:fld id="{27CE0CED-C9FC-4C42-8AD7-7E9A6B171AE0}" type="slidenum">
              <a:rPr lang="en-GB" smtClean="0"/>
              <a:pPr/>
              <a:t>13</a:t>
            </a:fld>
            <a:endParaRPr lang="en-GB" dirty="0"/>
          </a:p>
        </p:txBody>
      </p:sp>
    </p:spTree>
    <p:extLst>
      <p:ext uri="{BB962C8B-B14F-4D97-AF65-F5344CB8AC3E}">
        <p14:creationId xmlns:p14="http://schemas.microsoft.com/office/powerpoint/2010/main" val="320396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56CCB-4DB7-4EC0-8DB4-869FF2595CE1}"/>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4AA7C674-FCFB-DC84-F307-B93494464D9A}"/>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4C0D8406-FFE7-9DF7-2A15-A266BA80D892}"/>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0B283DA8-BEB9-EB54-2BFE-18295DDEC887}"/>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9FFDD857-9B79-7DB2-6293-66C2F2FDFE4E}"/>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B02E67C7-D90B-7B06-BBDD-EE69FA30178C}"/>
              </a:ext>
            </a:extLst>
          </p:cNvPr>
          <p:cNvSpPr>
            <a:spLocks noGrp="1"/>
          </p:cNvSpPr>
          <p:nvPr>
            <p:ph type="sldNum" sz="quarter" idx="10"/>
          </p:nvPr>
        </p:nvSpPr>
        <p:spPr/>
        <p:txBody>
          <a:bodyPr/>
          <a:lstStyle/>
          <a:p>
            <a:fld id="{27CE0CED-C9FC-4C42-8AD7-7E9A6B171AE0}" type="slidenum">
              <a:rPr lang="en-GB" smtClean="0"/>
              <a:pPr/>
              <a:t>14</a:t>
            </a:fld>
            <a:endParaRPr lang="en-GB" dirty="0"/>
          </a:p>
        </p:txBody>
      </p:sp>
    </p:spTree>
    <p:extLst>
      <p:ext uri="{BB962C8B-B14F-4D97-AF65-F5344CB8AC3E}">
        <p14:creationId xmlns:p14="http://schemas.microsoft.com/office/powerpoint/2010/main" val="382865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p:cNvSpPr>
            <a:spLocks noGrp="1" noRot="1" noChangeAspect="1" noChangeArrowheads="1" noTextEdit="1"/>
          </p:cNvSpPr>
          <p:nvPr>
            <p:ph type="sldImg"/>
          </p:nvPr>
        </p:nvSpPr>
        <p:spPr>
          <a:xfrm>
            <a:off x="1143000" y="685800"/>
            <a:ext cx="4570413" cy="3429000"/>
          </a:xfrm>
          <a:ln/>
        </p:spPr>
      </p:sp>
      <p:sp>
        <p:nvSpPr>
          <p:cNvPr id="75781" name="Rectangle 3"/>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27</a:t>
            </a:fld>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54A9A-FCB5-507B-204E-029E7CFA92ED}"/>
            </a:ext>
          </a:extLst>
        </p:cNvPr>
        <p:cNvGrpSpPr/>
        <p:nvPr/>
      </p:nvGrpSpPr>
      <p:grpSpPr>
        <a:xfrm>
          <a:off x="0" y="0"/>
          <a:ext cx="0" cy="0"/>
          <a:chOff x="0" y="0"/>
          <a:chExt cx="0" cy="0"/>
        </a:xfrm>
      </p:grpSpPr>
      <p:sp>
        <p:nvSpPr>
          <p:cNvPr id="75779" name="Rectangle 6">
            <a:extLst>
              <a:ext uri="{FF2B5EF4-FFF2-40B4-BE49-F238E27FC236}">
                <a16:creationId xmlns:a16="http://schemas.microsoft.com/office/drawing/2014/main" id="{F9DE6871-693F-F9AB-17A1-8FFDD86F1D2A}"/>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a:extLst>
              <a:ext uri="{FF2B5EF4-FFF2-40B4-BE49-F238E27FC236}">
                <a16:creationId xmlns:a16="http://schemas.microsoft.com/office/drawing/2014/main" id="{29654CCA-C0BB-95E0-BF64-14C1A8F83DD0}"/>
              </a:ext>
            </a:extLst>
          </p:cNvPr>
          <p:cNvSpPr>
            <a:spLocks noGrp="1" noRot="1" noChangeAspect="1" noChangeArrowheads="1" noTextEdit="1"/>
          </p:cNvSpPr>
          <p:nvPr>
            <p:ph type="sldImg"/>
          </p:nvPr>
        </p:nvSpPr>
        <p:spPr>
          <a:xfrm>
            <a:off x="1143000" y="685800"/>
            <a:ext cx="4570413" cy="3429000"/>
          </a:xfrm>
          <a:ln/>
        </p:spPr>
      </p:sp>
      <p:sp>
        <p:nvSpPr>
          <p:cNvPr id="75781" name="Rectangle 3">
            <a:extLst>
              <a:ext uri="{FF2B5EF4-FFF2-40B4-BE49-F238E27FC236}">
                <a16:creationId xmlns:a16="http://schemas.microsoft.com/office/drawing/2014/main" id="{B6BECA57-FA7C-1C2A-22CE-05640C20B788}"/>
              </a:ext>
            </a:extLst>
          </p:cNvPr>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a:extLst>
              <a:ext uri="{FF2B5EF4-FFF2-40B4-BE49-F238E27FC236}">
                <a16:creationId xmlns:a16="http://schemas.microsoft.com/office/drawing/2014/main" id="{6E27D33A-5347-C464-799D-BEAC535E1294}"/>
              </a:ext>
            </a:extLst>
          </p:cNvPr>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a:extLst>
              <a:ext uri="{FF2B5EF4-FFF2-40B4-BE49-F238E27FC236}">
                <a16:creationId xmlns:a16="http://schemas.microsoft.com/office/drawing/2014/main" id="{523DBA70-B33E-38E8-7F78-9344C4927643}"/>
              </a:ext>
            </a:extLst>
          </p:cNvPr>
          <p:cNvSpPr>
            <a:spLocks noGrp="1"/>
          </p:cNvSpPr>
          <p:nvPr>
            <p:ph type="sldNum" sz="quarter" idx="11"/>
          </p:nvPr>
        </p:nvSpPr>
        <p:spPr/>
        <p:txBody>
          <a:bodyPr/>
          <a:lstStyle/>
          <a:p>
            <a:fld id="{27CE0CED-C9FC-4C42-8AD7-7E9A6B171AE0}" type="slidenum">
              <a:rPr lang="en-GB" smtClean="0"/>
              <a:pPr/>
              <a:t>28</a:t>
            </a:fld>
            <a:endParaRPr lang="en-GB" dirty="0"/>
          </a:p>
        </p:txBody>
      </p:sp>
    </p:spTree>
    <p:extLst>
      <p:ext uri="{BB962C8B-B14F-4D97-AF65-F5344CB8AC3E}">
        <p14:creationId xmlns:p14="http://schemas.microsoft.com/office/powerpoint/2010/main" val="210137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F847D-26D6-20FE-D846-F86A9FA82F0E}"/>
            </a:ext>
          </a:extLst>
        </p:cNvPr>
        <p:cNvGrpSpPr/>
        <p:nvPr/>
      </p:nvGrpSpPr>
      <p:grpSpPr>
        <a:xfrm>
          <a:off x="0" y="0"/>
          <a:ext cx="0" cy="0"/>
          <a:chOff x="0" y="0"/>
          <a:chExt cx="0" cy="0"/>
        </a:xfrm>
      </p:grpSpPr>
      <p:sp>
        <p:nvSpPr>
          <p:cNvPr id="75779" name="Rectangle 6">
            <a:extLst>
              <a:ext uri="{FF2B5EF4-FFF2-40B4-BE49-F238E27FC236}">
                <a16:creationId xmlns:a16="http://schemas.microsoft.com/office/drawing/2014/main" id="{DA8E3E7E-2CDC-4B15-858C-42E5A9523D72}"/>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a:extLst>
              <a:ext uri="{FF2B5EF4-FFF2-40B4-BE49-F238E27FC236}">
                <a16:creationId xmlns:a16="http://schemas.microsoft.com/office/drawing/2014/main" id="{CA828524-2F46-B118-6ABE-5B31C1A048A1}"/>
              </a:ext>
            </a:extLst>
          </p:cNvPr>
          <p:cNvSpPr>
            <a:spLocks noGrp="1" noRot="1" noChangeAspect="1" noChangeArrowheads="1" noTextEdit="1"/>
          </p:cNvSpPr>
          <p:nvPr>
            <p:ph type="sldImg"/>
          </p:nvPr>
        </p:nvSpPr>
        <p:spPr>
          <a:xfrm>
            <a:off x="1143000" y="685800"/>
            <a:ext cx="4570413" cy="3429000"/>
          </a:xfrm>
          <a:ln/>
        </p:spPr>
      </p:sp>
      <p:sp>
        <p:nvSpPr>
          <p:cNvPr id="75781" name="Rectangle 3">
            <a:extLst>
              <a:ext uri="{FF2B5EF4-FFF2-40B4-BE49-F238E27FC236}">
                <a16:creationId xmlns:a16="http://schemas.microsoft.com/office/drawing/2014/main" id="{2DB8E899-D75C-8927-BFE6-3DEFCBCDB2EE}"/>
              </a:ext>
            </a:extLst>
          </p:cNvPr>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a:extLst>
              <a:ext uri="{FF2B5EF4-FFF2-40B4-BE49-F238E27FC236}">
                <a16:creationId xmlns:a16="http://schemas.microsoft.com/office/drawing/2014/main" id="{E3474CFB-B09F-AC0F-8828-960C9DE508C4}"/>
              </a:ext>
            </a:extLst>
          </p:cNvPr>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a:extLst>
              <a:ext uri="{FF2B5EF4-FFF2-40B4-BE49-F238E27FC236}">
                <a16:creationId xmlns:a16="http://schemas.microsoft.com/office/drawing/2014/main" id="{8EB2B693-F598-5B64-C840-FB06E6596A36}"/>
              </a:ext>
            </a:extLst>
          </p:cNvPr>
          <p:cNvSpPr>
            <a:spLocks noGrp="1"/>
          </p:cNvSpPr>
          <p:nvPr>
            <p:ph type="sldNum" sz="quarter" idx="11"/>
          </p:nvPr>
        </p:nvSpPr>
        <p:spPr/>
        <p:txBody>
          <a:bodyPr/>
          <a:lstStyle/>
          <a:p>
            <a:fld id="{27CE0CED-C9FC-4C42-8AD7-7E9A6B171AE0}" type="slidenum">
              <a:rPr lang="en-GB" smtClean="0"/>
              <a:pPr/>
              <a:t>29</a:t>
            </a:fld>
            <a:endParaRPr lang="en-GB" dirty="0"/>
          </a:p>
        </p:txBody>
      </p:sp>
    </p:spTree>
    <p:extLst>
      <p:ext uri="{BB962C8B-B14F-4D97-AF65-F5344CB8AC3E}">
        <p14:creationId xmlns:p14="http://schemas.microsoft.com/office/powerpoint/2010/main" val="104917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10E3-339A-39EB-3975-4BA008F9FFC4}"/>
            </a:ext>
          </a:extLst>
        </p:cNvPr>
        <p:cNvGrpSpPr/>
        <p:nvPr/>
      </p:nvGrpSpPr>
      <p:grpSpPr>
        <a:xfrm>
          <a:off x="0" y="0"/>
          <a:ext cx="0" cy="0"/>
          <a:chOff x="0" y="0"/>
          <a:chExt cx="0" cy="0"/>
        </a:xfrm>
      </p:grpSpPr>
      <p:sp>
        <p:nvSpPr>
          <p:cNvPr id="75779" name="Rectangle 6">
            <a:extLst>
              <a:ext uri="{FF2B5EF4-FFF2-40B4-BE49-F238E27FC236}">
                <a16:creationId xmlns:a16="http://schemas.microsoft.com/office/drawing/2014/main" id="{76D24E41-9DCA-19C2-4530-EC866E53F6F2}"/>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a:extLst>
              <a:ext uri="{FF2B5EF4-FFF2-40B4-BE49-F238E27FC236}">
                <a16:creationId xmlns:a16="http://schemas.microsoft.com/office/drawing/2014/main" id="{68286C27-1F63-8D1F-298F-8D1D6018CCF3}"/>
              </a:ext>
            </a:extLst>
          </p:cNvPr>
          <p:cNvSpPr>
            <a:spLocks noGrp="1" noRot="1" noChangeAspect="1" noChangeArrowheads="1" noTextEdit="1"/>
          </p:cNvSpPr>
          <p:nvPr>
            <p:ph type="sldImg"/>
          </p:nvPr>
        </p:nvSpPr>
        <p:spPr>
          <a:xfrm>
            <a:off x="1143000" y="685800"/>
            <a:ext cx="4570413" cy="3429000"/>
          </a:xfrm>
          <a:ln/>
        </p:spPr>
      </p:sp>
      <p:sp>
        <p:nvSpPr>
          <p:cNvPr id="75781" name="Rectangle 3">
            <a:extLst>
              <a:ext uri="{FF2B5EF4-FFF2-40B4-BE49-F238E27FC236}">
                <a16:creationId xmlns:a16="http://schemas.microsoft.com/office/drawing/2014/main" id="{8EBA6B2A-B1FB-581A-459A-0F2A85D9F29E}"/>
              </a:ext>
            </a:extLst>
          </p:cNvPr>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a:extLst>
              <a:ext uri="{FF2B5EF4-FFF2-40B4-BE49-F238E27FC236}">
                <a16:creationId xmlns:a16="http://schemas.microsoft.com/office/drawing/2014/main" id="{C141DF47-30A2-BA9A-9F0B-232587CA433D}"/>
              </a:ext>
            </a:extLst>
          </p:cNvPr>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a:extLst>
              <a:ext uri="{FF2B5EF4-FFF2-40B4-BE49-F238E27FC236}">
                <a16:creationId xmlns:a16="http://schemas.microsoft.com/office/drawing/2014/main" id="{50B299AA-4477-0DC4-9A99-387183911537}"/>
              </a:ext>
            </a:extLst>
          </p:cNvPr>
          <p:cNvSpPr>
            <a:spLocks noGrp="1"/>
          </p:cNvSpPr>
          <p:nvPr>
            <p:ph type="sldNum" sz="quarter" idx="11"/>
          </p:nvPr>
        </p:nvSpPr>
        <p:spPr/>
        <p:txBody>
          <a:bodyPr/>
          <a:lstStyle/>
          <a:p>
            <a:fld id="{27CE0CED-C9FC-4C42-8AD7-7E9A6B171AE0}" type="slidenum">
              <a:rPr lang="en-GB" smtClean="0"/>
              <a:pPr/>
              <a:t>30</a:t>
            </a:fld>
            <a:endParaRPr lang="en-GB" dirty="0"/>
          </a:p>
        </p:txBody>
      </p:sp>
    </p:spTree>
    <p:extLst>
      <p:ext uri="{BB962C8B-B14F-4D97-AF65-F5344CB8AC3E}">
        <p14:creationId xmlns:p14="http://schemas.microsoft.com/office/powerpoint/2010/main" val="66266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88F03-629E-2C7A-66E2-D431873B5ACB}"/>
            </a:ext>
          </a:extLst>
        </p:cNvPr>
        <p:cNvGrpSpPr/>
        <p:nvPr/>
      </p:nvGrpSpPr>
      <p:grpSpPr>
        <a:xfrm>
          <a:off x="0" y="0"/>
          <a:ext cx="0" cy="0"/>
          <a:chOff x="0" y="0"/>
          <a:chExt cx="0" cy="0"/>
        </a:xfrm>
      </p:grpSpPr>
      <p:sp>
        <p:nvSpPr>
          <p:cNvPr id="75779" name="Rectangle 6">
            <a:extLst>
              <a:ext uri="{FF2B5EF4-FFF2-40B4-BE49-F238E27FC236}">
                <a16:creationId xmlns:a16="http://schemas.microsoft.com/office/drawing/2014/main" id="{85C4523E-6EB0-C042-C4A1-716D4644B459}"/>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a:extLst>
              <a:ext uri="{FF2B5EF4-FFF2-40B4-BE49-F238E27FC236}">
                <a16:creationId xmlns:a16="http://schemas.microsoft.com/office/drawing/2014/main" id="{60387323-656F-5987-9C0F-75EC319FB0CA}"/>
              </a:ext>
            </a:extLst>
          </p:cNvPr>
          <p:cNvSpPr>
            <a:spLocks noGrp="1" noRot="1" noChangeAspect="1" noChangeArrowheads="1" noTextEdit="1"/>
          </p:cNvSpPr>
          <p:nvPr>
            <p:ph type="sldImg"/>
          </p:nvPr>
        </p:nvSpPr>
        <p:spPr>
          <a:xfrm>
            <a:off x="1143000" y="685800"/>
            <a:ext cx="4570413" cy="3429000"/>
          </a:xfrm>
          <a:ln/>
        </p:spPr>
      </p:sp>
      <p:sp>
        <p:nvSpPr>
          <p:cNvPr id="75781" name="Rectangle 3">
            <a:extLst>
              <a:ext uri="{FF2B5EF4-FFF2-40B4-BE49-F238E27FC236}">
                <a16:creationId xmlns:a16="http://schemas.microsoft.com/office/drawing/2014/main" id="{A00F1317-D041-5524-283D-54246557EA01}"/>
              </a:ext>
            </a:extLst>
          </p:cNvPr>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a:extLst>
              <a:ext uri="{FF2B5EF4-FFF2-40B4-BE49-F238E27FC236}">
                <a16:creationId xmlns:a16="http://schemas.microsoft.com/office/drawing/2014/main" id="{10E1743F-AC25-4458-ACD6-77734F6AAF9A}"/>
              </a:ext>
            </a:extLst>
          </p:cNvPr>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a:extLst>
              <a:ext uri="{FF2B5EF4-FFF2-40B4-BE49-F238E27FC236}">
                <a16:creationId xmlns:a16="http://schemas.microsoft.com/office/drawing/2014/main" id="{80E34BEA-DC0D-488C-C910-C0A579517C8B}"/>
              </a:ext>
            </a:extLst>
          </p:cNvPr>
          <p:cNvSpPr>
            <a:spLocks noGrp="1"/>
          </p:cNvSpPr>
          <p:nvPr>
            <p:ph type="sldNum" sz="quarter" idx="11"/>
          </p:nvPr>
        </p:nvSpPr>
        <p:spPr/>
        <p:txBody>
          <a:bodyPr/>
          <a:lstStyle/>
          <a:p>
            <a:fld id="{27CE0CED-C9FC-4C42-8AD7-7E9A6B171AE0}" type="slidenum">
              <a:rPr lang="en-GB" smtClean="0"/>
              <a:pPr/>
              <a:t>31</a:t>
            </a:fld>
            <a:endParaRPr lang="en-GB" dirty="0"/>
          </a:p>
        </p:txBody>
      </p:sp>
    </p:spTree>
    <p:extLst>
      <p:ext uri="{BB962C8B-B14F-4D97-AF65-F5344CB8AC3E}">
        <p14:creationId xmlns:p14="http://schemas.microsoft.com/office/powerpoint/2010/main" val="345834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b="1" dirty="0">
                <a:latin typeface="Arial" pitchFamily="34" charset="0"/>
                <a:cs typeface="Arial" pitchFamily="34" charset="0"/>
              </a:rPr>
              <a:t>Faculty Notes:</a:t>
            </a:r>
          </a:p>
          <a:p>
            <a:pPr marL="0" lvl="1"/>
            <a:r>
              <a:rPr lang="en-GB" sz="1000" kern="1200" dirty="0">
                <a:solidFill>
                  <a:schemeClr val="tx1"/>
                </a:solidFill>
                <a:latin typeface="Arial" charset="0"/>
                <a:ea typeface="+mn-ea"/>
                <a:cs typeface="Arial" pitchFamily="34" charset="0"/>
              </a:rPr>
              <a:t>Review the objectives for the module</a:t>
            </a:r>
            <a:r>
              <a:rPr lang="en-GB" sz="1000" dirty="0">
                <a:latin typeface="Arial" pitchFamily="34" charset="0"/>
                <a:cs typeface="Arial" pitchFamily="34" charset="0"/>
              </a:rPr>
              <a:t>.</a:t>
            </a:r>
          </a:p>
          <a:p>
            <a:pPr marL="0" lvl="1"/>
            <a:endParaRPr lang="en-US" sz="1000" b="1" dirty="0"/>
          </a:p>
          <a:p>
            <a:pPr marL="0" lvl="1"/>
            <a:r>
              <a:rPr lang="en-US" sz="1000" b="1" dirty="0"/>
              <a:t>Participant Notes:</a:t>
            </a:r>
            <a:endParaRPr lang="en-US" b="1" dirty="0"/>
          </a:p>
          <a:p>
            <a:pPr marL="0" lvl="1"/>
            <a:r>
              <a:rPr lang="en-US" dirty="0"/>
              <a:t>N/A</a:t>
            </a:r>
          </a:p>
          <a:p>
            <a:pPr defTabSz="432465" eaLnBrk="0" fontAlgn="base" hangingPunct="0">
              <a:spcBef>
                <a:spcPct val="30000"/>
              </a:spcBef>
              <a:spcAft>
                <a:spcPct val="0"/>
              </a:spcAft>
              <a:buClr>
                <a:srgbClr val="000000"/>
              </a:buClr>
              <a:buSzPct val="100000"/>
              <a:defRPr/>
            </a:pPr>
            <a:endParaRPr lang="en-US" b="0" dirty="0"/>
          </a:p>
          <a:p>
            <a:pPr marL="0" lvl="1"/>
            <a:endParaRPr lang="en-GB" sz="1000" dirty="0">
              <a:latin typeface="Arial" pitchFamily="34" charset="0"/>
              <a:cs typeface="Arial" pitchFamily="34" charset="0"/>
            </a:endParaRPr>
          </a:p>
          <a:p>
            <a:pPr marL="0" lvl="1"/>
            <a:endParaRPr lang="en-GB" sz="1000" dirty="0">
              <a:latin typeface="Arial" pitchFamily="34" charset="0"/>
              <a:cs typeface="Arial" pitchFamily="34" charset="0"/>
            </a:endParaRPr>
          </a:p>
          <a:p>
            <a:pPr marL="228600" lvl="1" indent="114300"/>
            <a:endParaRPr lang="en-GB" sz="1000" dirty="0">
              <a:latin typeface="Arial" pitchFamily="34" charset="0"/>
              <a:cs typeface="Arial" pitchFamily="34" charset="0"/>
            </a:endParaRPr>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Header Placeholder 5"/>
          <p:cNvSpPr>
            <a:spLocks noGrp="1"/>
          </p:cNvSpPr>
          <p:nvPr>
            <p:ph type="hdr" sz="quarter" idx="12"/>
          </p:nvPr>
        </p:nvSpPr>
        <p:spPr/>
        <p:txBody>
          <a:bodyPr/>
          <a:lstStyle/>
          <a:p>
            <a:r>
              <a:rPr lang="en-US" dirty="0"/>
              <a:t>ADF 2.0: Java: Introduction to Spring Framework</a:t>
            </a:r>
            <a:endParaRPr lang="en-GB" dirty="0"/>
          </a:p>
        </p:txBody>
      </p:sp>
      <p:sp>
        <p:nvSpPr>
          <p:cNvPr id="7" name="Slide Number Placeholder 6"/>
          <p:cNvSpPr>
            <a:spLocks noGrp="1"/>
          </p:cNvSpPr>
          <p:nvPr>
            <p:ph type="sldNum" sz="quarter" idx="13"/>
          </p:nvPr>
        </p:nvSpPr>
        <p:spPr/>
        <p:txBody>
          <a:bodyPr/>
          <a:lstStyle/>
          <a:p>
            <a:fld id="{27CE0CED-C9FC-4C42-8AD7-7E9A6B171AE0}" type="slidenum">
              <a:rPr lang="en-GB" smtClean="0"/>
              <a:pPr/>
              <a:t>2</a:t>
            </a:fld>
            <a:endParaRPr lang="en-GB"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FD286-522F-F4EC-A97B-B143E8C8EE64}"/>
            </a:ext>
          </a:extLst>
        </p:cNvPr>
        <p:cNvGrpSpPr/>
        <p:nvPr/>
      </p:nvGrpSpPr>
      <p:grpSpPr>
        <a:xfrm>
          <a:off x="0" y="0"/>
          <a:ext cx="0" cy="0"/>
          <a:chOff x="0" y="0"/>
          <a:chExt cx="0" cy="0"/>
        </a:xfrm>
      </p:grpSpPr>
      <p:sp>
        <p:nvSpPr>
          <p:cNvPr id="75779" name="Rectangle 6">
            <a:extLst>
              <a:ext uri="{FF2B5EF4-FFF2-40B4-BE49-F238E27FC236}">
                <a16:creationId xmlns:a16="http://schemas.microsoft.com/office/drawing/2014/main" id="{38EF89BA-DA48-2961-A9FF-54AA7DDD1084}"/>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5780" name="Rectangle 2">
            <a:extLst>
              <a:ext uri="{FF2B5EF4-FFF2-40B4-BE49-F238E27FC236}">
                <a16:creationId xmlns:a16="http://schemas.microsoft.com/office/drawing/2014/main" id="{E6C66143-76B4-7B9E-0F85-2E9BF23834D2}"/>
              </a:ext>
            </a:extLst>
          </p:cNvPr>
          <p:cNvSpPr>
            <a:spLocks noGrp="1" noRot="1" noChangeAspect="1" noChangeArrowheads="1" noTextEdit="1"/>
          </p:cNvSpPr>
          <p:nvPr>
            <p:ph type="sldImg"/>
          </p:nvPr>
        </p:nvSpPr>
        <p:spPr>
          <a:xfrm>
            <a:off x="1143000" y="685800"/>
            <a:ext cx="4570413" cy="3429000"/>
          </a:xfrm>
          <a:ln/>
        </p:spPr>
      </p:sp>
      <p:sp>
        <p:nvSpPr>
          <p:cNvPr id="75781" name="Rectangle 3">
            <a:extLst>
              <a:ext uri="{FF2B5EF4-FFF2-40B4-BE49-F238E27FC236}">
                <a16:creationId xmlns:a16="http://schemas.microsoft.com/office/drawing/2014/main" id="{164D58AC-9F25-C138-8544-7D635D49B259}"/>
              </a:ext>
            </a:extLst>
          </p:cNvPr>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a:t>
            </a:r>
            <a:r>
              <a:rPr lang="en-US" b="1" baseline="0" dirty="0"/>
              <a:t> </a:t>
            </a:r>
            <a:r>
              <a:rPr lang="en-US" b="1" dirty="0"/>
              <a:t>Notes:</a:t>
            </a:r>
            <a:endParaRPr lang="en-US" b="0" dirty="0"/>
          </a:p>
          <a:p>
            <a:pPr marL="0" lvl="1"/>
            <a:r>
              <a:rPr lang="en-GB" dirty="0"/>
              <a:t>Review key slide points and participant notes.</a:t>
            </a:r>
            <a:endParaRPr lang="en-US" dirty="0"/>
          </a:p>
          <a:p>
            <a:endParaRPr lang="en-US" b="0" baseline="0" dirty="0"/>
          </a:p>
          <a:p>
            <a:r>
              <a:rPr lang="en-US" b="1" baseline="0" dirty="0"/>
              <a:t>Animation on slide: </a:t>
            </a:r>
          </a:p>
          <a:p>
            <a:r>
              <a:rPr lang="en-US" b="0" baseline="0" dirty="0"/>
              <a:t>On </a:t>
            </a:r>
            <a:r>
              <a:rPr lang="en-US" dirty="0"/>
              <a:t>display: </a:t>
            </a:r>
            <a:r>
              <a:rPr lang="en-US" b="0" baseline="0" dirty="0"/>
              <a:t>Reduced glue code/plumbing work and Flexibility labels</a:t>
            </a:r>
          </a:p>
          <a:p>
            <a:r>
              <a:rPr lang="en-US" b="0" baseline="0" dirty="0"/>
              <a:t>On first click: Reduced glue information appears.</a:t>
            </a:r>
          </a:p>
          <a:p>
            <a:r>
              <a:rPr lang="en-US" b="0" baseline="0" dirty="0"/>
              <a:t>On second click: Flexibility information appears.</a:t>
            </a:r>
            <a:endParaRPr lang="en-US" b="0" dirty="0"/>
          </a:p>
          <a:p>
            <a:endParaRPr lang="en-US" b="0" dirty="0"/>
          </a:p>
          <a:p>
            <a:r>
              <a:rPr lang="en-US" b="1" dirty="0"/>
              <a:t>Participant Notes: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Framework-specific classes and interfaces are used to make</a:t>
            </a:r>
            <a:r>
              <a:rPr lang="en-US" baseline="0" dirty="0"/>
              <a:t> use of Spring. The entire process is simplified with the use of annotations. By using annotations, we do not explicitly implement/extend Spring framework-specific interfaces or classes.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baseline="0" dirty="0"/>
              <a:t>Spring framework:</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Reduces glue code /plumbing work:</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Spring Framework takes </a:t>
            </a:r>
            <a:r>
              <a:rPr lang="en-US" baseline="0" dirty="0"/>
              <a:t>the burden away </a:t>
            </a:r>
            <a:r>
              <a:rPr lang="en-US" dirty="0"/>
              <a:t>from the</a:t>
            </a:r>
            <a:r>
              <a:rPr lang="en-US" baseline="0" dirty="0"/>
              <a:t> </a:t>
            </a:r>
            <a:r>
              <a:rPr lang="en-US" dirty="0"/>
              <a:t>programmer by providing dependencies when required. Programmers do not create any objects that they don’t need. With the Spring framework,</a:t>
            </a:r>
            <a:r>
              <a:rPr lang="en-US" baseline="0" dirty="0"/>
              <a:t> </a:t>
            </a:r>
            <a:r>
              <a:rPr lang="en-US" dirty="0"/>
              <a:t>objects are created automatically. </a:t>
            </a:r>
          </a:p>
          <a:p>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Provides</a:t>
            </a:r>
            <a:r>
              <a:rPr lang="en-US" b="1" baseline="0" dirty="0"/>
              <a:t> f</a:t>
            </a:r>
            <a:r>
              <a:rPr lang="en-US" b="1" dirty="0"/>
              <a:t>lexibility:</a:t>
            </a:r>
            <a:r>
              <a:rPr lang="en-US" b="0" dirty="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Programmers are free to choose the modules that suit their application. Spring has a well-layered architecture of seven modules. It also offers many </a:t>
            </a:r>
            <a:r>
              <a:rPr lang="en-US" baseline="0" dirty="0"/>
              <a:t>extension points to plug in other frameworks.</a:t>
            </a:r>
            <a:endParaRPr lang="en-US" dirty="0"/>
          </a:p>
          <a:p>
            <a:endParaRPr lang="en-US" b="1" dirty="0"/>
          </a:p>
        </p:txBody>
      </p:sp>
      <p:sp>
        <p:nvSpPr>
          <p:cNvPr id="5" name="Header Placeholder 4">
            <a:extLst>
              <a:ext uri="{FF2B5EF4-FFF2-40B4-BE49-F238E27FC236}">
                <a16:creationId xmlns:a16="http://schemas.microsoft.com/office/drawing/2014/main" id="{A0D66684-9937-9F0C-0D74-48D18FE5ABF4}"/>
              </a:ext>
            </a:extLst>
          </p:cNvPr>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a:extLst>
              <a:ext uri="{FF2B5EF4-FFF2-40B4-BE49-F238E27FC236}">
                <a16:creationId xmlns:a16="http://schemas.microsoft.com/office/drawing/2014/main" id="{C859AF36-7565-ED1A-9A1B-25184F1B7102}"/>
              </a:ext>
            </a:extLst>
          </p:cNvPr>
          <p:cNvSpPr>
            <a:spLocks noGrp="1"/>
          </p:cNvSpPr>
          <p:nvPr>
            <p:ph type="sldNum" sz="quarter" idx="11"/>
          </p:nvPr>
        </p:nvSpPr>
        <p:spPr/>
        <p:txBody>
          <a:bodyPr/>
          <a:lstStyle/>
          <a:p>
            <a:fld id="{27CE0CED-C9FC-4C42-8AD7-7E9A6B171AE0}" type="slidenum">
              <a:rPr lang="en-GB" smtClean="0"/>
              <a:pPr/>
              <a:t>32</a:t>
            </a:fld>
            <a:endParaRPr lang="en-GB" dirty="0"/>
          </a:p>
        </p:txBody>
      </p:sp>
    </p:spTree>
    <p:extLst>
      <p:ext uri="{BB962C8B-B14F-4D97-AF65-F5344CB8AC3E}">
        <p14:creationId xmlns:p14="http://schemas.microsoft.com/office/powerpoint/2010/main" val="574817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Grp="1" noRot="1" noChangeAspect="1" noChangeArrowheads="1" noTextEdit="1"/>
          </p:cNvSpPr>
          <p:nvPr>
            <p:ph type="sldImg"/>
          </p:nvPr>
        </p:nvSpPr>
        <p:spPr>
          <a:ln/>
        </p:spPr>
      </p:sp>
      <p:sp>
        <p:nvSpPr>
          <p:cNvPr id="78851" name="Rectangle 6"/>
          <p:cNvSpPr>
            <a:spLocks noGrp="1" noChangeArrowheads="1"/>
          </p:cNvSpPr>
          <p:nvPr>
            <p:ph type="body" idx="1"/>
          </p:nvPr>
        </p:nvSpPr>
        <p:spPr>
          <a:noFill/>
          <a:ln w="9525">
            <a:noFill/>
          </a:ln>
        </p:spPr>
        <p:txBody>
          <a:bodyPr>
            <a:normAutofit/>
          </a:bodyPr>
          <a:lstStyle/>
          <a:p>
            <a:pPr defTabSz="432465" eaLnBrk="0" fontAlgn="base" hangingPunct="0">
              <a:spcBef>
                <a:spcPct val="30000"/>
              </a:spcBef>
              <a:spcAft>
                <a:spcPct val="0"/>
              </a:spcAft>
              <a:buClr>
                <a:srgbClr val="000000"/>
              </a:buClr>
              <a:buSzPct val="100000"/>
              <a:defRPr/>
            </a:pPr>
            <a:r>
              <a:rPr lang="en-US" b="1" dirty="0"/>
              <a:t>Faculty Notes:</a:t>
            </a:r>
          </a:p>
          <a:p>
            <a:pPr marL="0" lvl="1"/>
            <a:r>
              <a:rPr lang="en-GB" dirty="0"/>
              <a:t>Review key slide points and participant notes.</a:t>
            </a:r>
            <a:endParaRPr lang="en-US" dirty="0"/>
          </a:p>
          <a:p>
            <a:pPr defTabSz="432465" eaLnBrk="0" fontAlgn="base" hangingPunct="0">
              <a:spcBef>
                <a:spcPct val="30000"/>
              </a:spcBef>
              <a:spcAft>
                <a:spcPct val="0"/>
              </a:spcAft>
              <a:buClr>
                <a:srgbClr val="000000"/>
              </a:buClr>
              <a:buSzPct val="100000"/>
              <a:defRPr/>
            </a:pPr>
            <a:endParaRPr lang="en-US" b="1" dirty="0"/>
          </a:p>
          <a:p>
            <a:pPr defTabSz="432465" eaLnBrk="0" fontAlgn="base" hangingPunct="0">
              <a:spcBef>
                <a:spcPct val="30000"/>
              </a:spcBef>
              <a:spcAft>
                <a:spcPct val="0"/>
              </a:spcAft>
              <a:buClr>
                <a:srgbClr val="000000"/>
              </a:buClr>
              <a:buSzPct val="100000"/>
              <a:defRPr/>
            </a:pPr>
            <a:r>
              <a:rPr lang="en-US" b="1" dirty="0"/>
              <a:t>Participant Notes:</a:t>
            </a:r>
            <a:endParaRPr lang="en-US" b="0" dirty="0"/>
          </a:p>
          <a:p>
            <a:r>
              <a:rPr lang="en-US" dirty="0"/>
              <a:t>In addition to the Spring Framework, there are other frameworks which claim to resolve the JavaEE traditional approach issues regarding application complexity, testing concerns and failed technologies including Struts and Hibernate.</a:t>
            </a:r>
          </a:p>
          <a:p>
            <a:pPr marL="182880" indent="-91440">
              <a:buFont typeface="Arial" pitchFamily="34" charset="0"/>
              <a:buChar char="•"/>
            </a:pPr>
            <a:r>
              <a:rPr lang="en-US" dirty="0"/>
              <a:t>Struts is a </a:t>
            </a:r>
            <a:r>
              <a:rPr lang="en-US" b="1" dirty="0"/>
              <a:t>web framework</a:t>
            </a:r>
            <a:r>
              <a:rPr lang="en-US" dirty="0"/>
              <a:t> which works on the web tier and helps us achieve Model-View-Controller (MVC). Struts is doing fairly well in the market however, Spring outperforms Struts in that Spring is not just a web framework; it is an </a:t>
            </a:r>
            <a:r>
              <a:rPr lang="en-US" b="1" i="1" dirty="0"/>
              <a:t>application framework</a:t>
            </a:r>
            <a:r>
              <a:rPr lang="en-US" b="1" dirty="0"/>
              <a:t>.</a:t>
            </a:r>
            <a:endParaRPr lang="en-US" dirty="0"/>
          </a:p>
          <a:p>
            <a:pPr marL="182880" indent="-91440">
              <a:buFont typeface="Arial" pitchFamily="34" charset="0"/>
              <a:buChar char="•"/>
            </a:pPr>
            <a:r>
              <a:rPr lang="en-US" dirty="0"/>
              <a:t>Unlike </a:t>
            </a:r>
            <a:r>
              <a:rPr lang="en-US" b="1" dirty="0"/>
              <a:t>single-tier frameworks </a:t>
            </a:r>
            <a:r>
              <a:rPr lang="en-US" dirty="0"/>
              <a:t>such as Struts and Hibernate, Spring helps structure whole applications in a consistent, productive manner. It has modules that offer services for use throughout an application.</a:t>
            </a:r>
          </a:p>
          <a:p>
            <a:pPr marL="91440">
              <a:lnSpc>
                <a:spcPct val="90000"/>
              </a:lnSpc>
            </a:pPr>
            <a:endParaRPr lang="en-US"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33</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p:cNvSpPr>
            <a:spLocks noGrp="1" noRot="1" noChangeAspect="1" noChangeArrowheads="1" noTextEdit="1"/>
          </p:cNvSpPr>
          <p:nvPr>
            <p:ph type="sldImg"/>
          </p:nvPr>
        </p:nvSpPr>
        <p:spPr>
          <a:ln/>
        </p:spPr>
      </p:sp>
      <p:sp>
        <p:nvSpPr>
          <p:cNvPr id="79875" name="Rectangle 6"/>
          <p:cNvSpPr>
            <a:spLocks noGrp="1" noChangeArrowheads="1"/>
          </p:cNvSpPr>
          <p:nvPr>
            <p:ph type="body" idx="1"/>
          </p:nvPr>
        </p:nvSpPr>
        <p:spPr>
          <a:xfrm>
            <a:off x="685800" y="4343400"/>
            <a:ext cx="5486400" cy="4210050"/>
          </a:xfrm>
          <a:noFill/>
          <a:ln w="9525">
            <a:noFill/>
          </a:ln>
        </p:spPr>
        <p:txBody>
          <a:bodyPr>
            <a:noAutofit/>
          </a:bodyPr>
          <a:lstStyle/>
          <a:p>
            <a:r>
              <a:rPr lang="en-US" b="1" dirty="0"/>
              <a:t>Faculty Notes:</a:t>
            </a:r>
            <a:endParaRPr lang="en-US" dirty="0"/>
          </a:p>
          <a:p>
            <a:pPr marL="0" lvl="1"/>
            <a:r>
              <a:rPr lang="en-US" dirty="0"/>
              <a:t>The chart on the slide shows the seven main modules/components of Spring. </a:t>
            </a:r>
          </a:p>
          <a:p>
            <a:pPr marL="182880" lvl="1" indent="-91440">
              <a:buFont typeface="Arial" pitchFamily="34" charset="0"/>
              <a:buChar char="•"/>
            </a:pPr>
            <a:r>
              <a:rPr lang="en-US" dirty="0"/>
              <a:t>Briefly talk through each module box,</a:t>
            </a:r>
            <a:r>
              <a:rPr lang="en-US" baseline="0" dirty="0"/>
              <a:t> and review the participant notes.</a:t>
            </a:r>
          </a:p>
          <a:p>
            <a:pPr marL="182880" lvl="1" indent="-91440">
              <a:buFont typeface="Arial" pitchFamily="34" charset="0"/>
              <a:buChar char="•"/>
            </a:pPr>
            <a:endParaRPr lang="en-US" baseline="0" dirty="0"/>
          </a:p>
          <a:p>
            <a:pPr marL="0" lvl="1"/>
            <a:r>
              <a:rPr lang="en-US" b="1" baseline="0" dirty="0"/>
              <a:t>Animation on </a:t>
            </a:r>
            <a:r>
              <a:rPr lang="en-US" b="1" dirty="0"/>
              <a:t>slide: Note, go through each click slowly</a:t>
            </a:r>
            <a:endParaRPr lang="en-US" b="1" baseline="0" dirty="0"/>
          </a:p>
          <a:p>
            <a:pPr marL="0" lvl="1"/>
            <a:r>
              <a:rPr lang="en-US" baseline="0" dirty="0"/>
              <a:t>On Display: The seven components appear</a:t>
            </a:r>
          </a:p>
          <a:p>
            <a:pPr marL="0" lvl="1"/>
            <a:r>
              <a:rPr lang="en-US" baseline="0" dirty="0"/>
              <a:t>On first click: Spring Core callout appears</a:t>
            </a:r>
          </a:p>
          <a:p>
            <a:pPr marL="0" marR="0" lvl="1" algn="l" defTabSz="914400" rtl="0" eaLnBrk="1" fontAlgn="auto" latinLnBrk="0" hangingPunct="1">
              <a:lnSpc>
                <a:spcPct val="100000"/>
              </a:lnSpc>
              <a:spcBef>
                <a:spcPts val="0"/>
              </a:spcBef>
              <a:spcAft>
                <a:spcPts val="0"/>
              </a:spcAft>
              <a:buClrTx/>
              <a:buSzTx/>
              <a:tabLst/>
              <a:defRPr/>
            </a:pPr>
            <a:r>
              <a:rPr lang="en-US" baseline="0" dirty="0"/>
              <a:t>On second click: Spring Context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third</a:t>
            </a:r>
            <a:r>
              <a:rPr lang="en-US" dirty="0"/>
              <a:t> </a:t>
            </a:r>
            <a:r>
              <a:rPr lang="en-US" baseline="0" dirty="0"/>
              <a:t>click: AOP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fourth click: DAO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fifth</a:t>
            </a:r>
            <a:r>
              <a:rPr lang="en-US" dirty="0"/>
              <a:t> </a:t>
            </a:r>
            <a:r>
              <a:rPr lang="en-US" baseline="0" dirty="0"/>
              <a:t>click: ORM callout appears</a:t>
            </a:r>
          </a:p>
          <a:p>
            <a:pPr marL="0" marR="0" lvl="1" algn="l" defTabSz="914400" rtl="0" eaLnBrk="1" fontAlgn="auto" latinLnBrk="0" hangingPunct="1">
              <a:lnSpc>
                <a:spcPct val="100000"/>
              </a:lnSpc>
              <a:spcBef>
                <a:spcPts val="0"/>
              </a:spcBef>
              <a:spcAft>
                <a:spcPts val="0"/>
              </a:spcAft>
              <a:buClrTx/>
              <a:buSzTx/>
              <a:tabLst/>
              <a:defRPr/>
            </a:pPr>
            <a:r>
              <a:rPr lang="en-US" baseline="0" dirty="0"/>
              <a:t>On sixth</a:t>
            </a:r>
            <a:r>
              <a:rPr lang="en-US" dirty="0"/>
              <a:t> </a:t>
            </a:r>
            <a:r>
              <a:rPr lang="en-US" baseline="0" dirty="0"/>
              <a:t>click: Web Module callout appears</a:t>
            </a:r>
            <a:endParaRPr lang="en-US" dirty="0"/>
          </a:p>
          <a:p>
            <a:pPr marL="0" marR="0" lvl="1" algn="l" defTabSz="914400" rtl="0" eaLnBrk="1" fontAlgn="auto" latinLnBrk="0" hangingPunct="1">
              <a:lnSpc>
                <a:spcPct val="100000"/>
              </a:lnSpc>
              <a:spcBef>
                <a:spcPts val="0"/>
              </a:spcBef>
              <a:spcAft>
                <a:spcPts val="0"/>
              </a:spcAft>
              <a:buClrTx/>
              <a:buSzTx/>
              <a:tabLst/>
              <a:defRPr/>
            </a:pPr>
            <a:r>
              <a:rPr lang="en-US" baseline="0" dirty="0"/>
              <a:t>On seventh click: MVC callout appears</a:t>
            </a:r>
            <a:endParaRPr lang="en-US" dirty="0"/>
          </a:p>
          <a:p>
            <a:endParaRPr lang="en-US" b="1" dirty="0"/>
          </a:p>
          <a:p>
            <a:r>
              <a:rPr lang="en-US" b="1" dirty="0"/>
              <a:t>Participant  Notes:</a:t>
            </a:r>
          </a:p>
          <a:p>
            <a:pPr marL="91440" lvl="2">
              <a:defRPr/>
            </a:pPr>
            <a:r>
              <a:rPr lang="en-US" dirty="0"/>
              <a:t>Spring framework functionality can be used in any JavaEE server and most of it is also adaptable to non-managed environments. </a:t>
            </a:r>
          </a:p>
          <a:p>
            <a:pPr marL="182880" lvl="2" indent="-91440">
              <a:buFont typeface="Arial" pitchFamily="34" charset="0"/>
              <a:buChar char="•"/>
              <a:defRPr/>
            </a:pPr>
            <a:r>
              <a:rPr lang="en-US" dirty="0"/>
              <a:t>A central focus of Spring is to allow for reusable business and data-access objects that are not tied to specific JavaEE services.</a:t>
            </a:r>
          </a:p>
          <a:p>
            <a:pPr marL="182880" lvl="3">
              <a:defRPr/>
            </a:pPr>
            <a:r>
              <a:rPr lang="en-US" dirty="0"/>
              <a:t>Such objects can be reused across JavaEE environments (Web or Enterprise Java Beans (EJB)), standalone applications, test environments, and so on, without any problem. </a:t>
            </a:r>
          </a:p>
          <a:p>
            <a:pPr marL="182880" lvl="2" indent="-91440">
              <a:buFont typeface="Arial" pitchFamily="34" charset="0"/>
              <a:buChar char="•"/>
              <a:defRPr/>
            </a:pPr>
            <a:r>
              <a:rPr lang="en-US" dirty="0"/>
              <a:t>Acronyms used:</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AOP – Aspect-Oriented</a:t>
            </a:r>
            <a:r>
              <a:rPr lang="en-US" baseline="0" dirty="0"/>
              <a:t> Programming</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DAO – Data Access Object</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ORM – Object Relational Mapping</a:t>
            </a:r>
          </a:p>
          <a:p>
            <a:pPr marL="640080" marR="0" lvl="3"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MVC – Model-View-Controller</a:t>
            </a:r>
            <a:endParaRPr lang="en-US" dirty="0"/>
          </a:p>
          <a:p>
            <a:r>
              <a:rPr lang="en-US" b="1" dirty="0"/>
              <a:t> </a:t>
            </a:r>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34</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p:cNvSpPr>
            <a:spLocks noGrp="1" noRot="1" noChangeAspect="1" noChangeArrowheads="1" noTextEdit="1"/>
          </p:cNvSpPr>
          <p:nvPr>
            <p:ph type="sldImg"/>
          </p:nvPr>
        </p:nvSpPr>
        <p:spPr>
          <a:ln/>
        </p:spPr>
      </p:sp>
      <p:sp>
        <p:nvSpPr>
          <p:cNvPr id="80899" name="Rectangle 6"/>
          <p:cNvSpPr>
            <a:spLocks noGrp="1" noChangeArrowheads="1"/>
          </p:cNvSpPr>
          <p:nvPr>
            <p:ph type="body" idx="1"/>
          </p:nvPr>
        </p:nvSpPr>
        <p:spPr>
          <a:noFill/>
          <a:ln w="9525">
            <a:noFill/>
          </a:ln>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Faculty Notes:</a:t>
            </a:r>
          </a:p>
          <a:p>
            <a:pPr marL="0" lvl="1">
              <a:defRPr/>
            </a:pPr>
            <a:r>
              <a:rPr lang="en-US" b="1" dirty="0"/>
              <a:t> </a:t>
            </a:r>
            <a:r>
              <a:rPr lang="en-GB" dirty="0"/>
              <a:t>Review key slide points and participant notes.</a:t>
            </a:r>
            <a:endParaRPr dirty="0"/>
          </a:p>
          <a:p>
            <a:pPr marL="182880" lvl="1" indent="-91440">
              <a:buFont typeface="Arial" pitchFamily="34" charset="0"/>
              <a:buChar char="•"/>
            </a:pPr>
            <a:r>
              <a:rPr lang="en-US" b="0" dirty="0"/>
              <a:t>IoC</a:t>
            </a:r>
            <a:r>
              <a:rPr lang="en-US" b="0" baseline="0" dirty="0"/>
              <a:t> will be covered later</a:t>
            </a:r>
            <a:r>
              <a:rPr lang="en-US" dirty="0"/>
              <a:t> in this course.</a:t>
            </a:r>
            <a:endParaRPr lang="en-US" b="0" baseline="0" dirty="0"/>
          </a:p>
          <a:p>
            <a:pPr defTabSz="432465" eaLnBrk="0" fontAlgn="base" hangingPunct="0">
              <a:spcBef>
                <a:spcPct val="30000"/>
              </a:spcBef>
              <a:spcAft>
                <a:spcPct val="0"/>
              </a:spcAft>
              <a:buClr>
                <a:srgbClr val="000000"/>
              </a:buClr>
              <a:buSzPct val="100000"/>
              <a:defRPr/>
            </a:pPr>
            <a:r>
              <a:rPr lang="en-US" b="1" dirty="0"/>
              <a:t>Participant Notes:</a:t>
            </a:r>
          </a:p>
          <a:p>
            <a:pPr marL="91440" lvl="1"/>
            <a:r>
              <a:rPr lang="en-US" dirty="0"/>
              <a:t>Spring Core is the central component of Spring Framework, and all the other Spring Framework components rely on this component. </a:t>
            </a:r>
          </a:p>
          <a:p>
            <a:pPr marL="182880" lvl="1" indent="-91440">
              <a:buFont typeface="Arial" pitchFamily="34" charset="0"/>
              <a:buChar char="•"/>
            </a:pPr>
            <a:r>
              <a:rPr lang="en-US" dirty="0"/>
              <a:t>The act of Dependency Injection is known as 'wiring'.</a:t>
            </a:r>
          </a:p>
          <a:p>
            <a:pPr marL="182880" lvl="1" indent="-91440">
              <a:buFont typeface="Arial" pitchFamily="34" charset="0"/>
              <a:buChar char="•"/>
            </a:pPr>
            <a:endParaRPr lang="en-US"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35</a:t>
            </a:fld>
            <a:endParaRPr lang="en-GB"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ln>
            <a:noFill/>
          </a:ln>
        </p:spPr>
        <p:txBody>
          <a:bodyPr>
            <a:normAutofit/>
          </a:bodyPr>
          <a:lstStyle/>
          <a:p>
            <a:pPr defTabSz="432465" eaLnBrk="0" fontAlgn="base" hangingPunct="0">
              <a:spcAft>
                <a:spcPct val="0"/>
              </a:spcAft>
              <a:buClr>
                <a:srgbClr val="000000"/>
              </a:buClr>
              <a:buSzPct val="100000"/>
              <a:defRPr/>
            </a:pPr>
            <a:r>
              <a:rPr lang="en-US" b="1" dirty="0"/>
              <a:t>Faculty Notes:</a:t>
            </a:r>
          </a:p>
          <a:p>
            <a:pPr marL="0" lvl="1" defTabSz="432465" eaLnBrk="0" fontAlgn="base" hangingPunct="0">
              <a:spcAft>
                <a:spcPct val="0"/>
              </a:spcAft>
              <a:buClr>
                <a:srgbClr val="000000"/>
              </a:buClr>
              <a:buSzPct val="100000"/>
              <a:defRPr/>
            </a:pPr>
            <a:r>
              <a:rPr lang="en-GB" dirty="0"/>
              <a:t>Review key slide points and participant notes.</a:t>
            </a:r>
            <a:endParaRPr lang="en-US" dirty="0"/>
          </a:p>
          <a:p>
            <a:pPr marL="171450" lvl="1" indent="-171450" defTabSz="432465" eaLnBrk="0" fontAlgn="base" hangingPunct="0">
              <a:spcAft>
                <a:spcPct val="0"/>
              </a:spcAft>
              <a:buClr>
                <a:srgbClr val="000000"/>
              </a:buClr>
              <a:buSzPct val="100000"/>
              <a:buFont typeface="Arial" pitchFamily="34" charset="0"/>
              <a:buChar char="•"/>
              <a:defRPr/>
            </a:pPr>
            <a:r>
              <a:rPr lang="en-US" sz="1000" kern="1200" dirty="0">
                <a:solidFill>
                  <a:schemeClr val="tx1"/>
                </a:solidFill>
                <a:latin typeface="Arial" pitchFamily="34" charset="0"/>
                <a:ea typeface="+mn-ea"/>
                <a:cs typeface="Arial" pitchFamily="34" charset="0"/>
              </a:rPr>
              <a:t>BeanFactory </a:t>
            </a:r>
            <a:r>
              <a:rPr lang="en-US" dirty="0"/>
              <a:t>and ApplicationContext are discussed later in the course.</a:t>
            </a:r>
          </a:p>
          <a:p>
            <a:pPr marL="0" lvl="1" defTabSz="432465" eaLnBrk="0" fontAlgn="base" hangingPunct="0">
              <a:spcAft>
                <a:spcPct val="0"/>
              </a:spcAft>
              <a:buClr>
                <a:srgbClr val="000000"/>
              </a:buClr>
              <a:buSzPct val="100000"/>
              <a:defRPr/>
            </a:pPr>
            <a:endParaRPr lang="en-US" b="1" dirty="0"/>
          </a:p>
          <a:p>
            <a:pPr defTabSz="432465" eaLnBrk="0" fontAlgn="base" hangingPunct="0">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The BeanFactory provides the configuration framework and basic functionality, while the ApplicationContext adds enhanced capabilities. Some of the capabilities </a:t>
            </a:r>
            <a:r>
              <a:rPr lang="en-US" baseline="0" dirty="0"/>
              <a:t>are </a:t>
            </a:r>
            <a:r>
              <a:rPr lang="en-US" dirty="0"/>
              <a:t>more Java EE and enterprise-centric. </a:t>
            </a:r>
          </a:p>
          <a:p>
            <a:pPr marL="182880" indent="-91440" defTabSz="432465" eaLnBrk="0" fontAlgn="base" hangingPunct="0">
              <a:spcAft>
                <a:spcPct val="0"/>
              </a:spcAft>
              <a:buClr>
                <a:srgbClr val="000000"/>
              </a:buClr>
              <a:buSzPct val="100000"/>
              <a:buFont typeface="Arial" pitchFamily="34" charset="0"/>
              <a:buChar char="•"/>
              <a:defRPr/>
            </a:pPr>
            <a:r>
              <a:rPr lang="en-US" dirty="0"/>
              <a:t>In general, an ApplicationContext is a complete superset of a BeanFactory. Any description of BeanFactory capabilities and behavior apply to ApplicationContexts as well.</a:t>
            </a:r>
            <a:endParaRPr lang="en-US" b="1" dirty="0"/>
          </a:p>
          <a:p>
            <a:pPr defTabSz="432465" eaLnBrk="0" fontAlgn="base" hangingPunct="0">
              <a:spcBef>
                <a:spcPct val="30000"/>
              </a:spcBef>
              <a:spcAft>
                <a:spcPct val="0"/>
              </a:spcAft>
              <a:buClr>
                <a:srgbClr val="000000"/>
              </a:buClr>
              <a:buSzPct val="100000"/>
              <a:defRPr/>
            </a:pPr>
            <a:endParaRPr lang="en-US" b="0"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36</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87044" name="Rectangle 2"/>
          <p:cNvSpPr>
            <a:spLocks noGrp="1" noRot="1" noChangeAspect="1" noChangeArrowheads="1" noTextEdit="1"/>
          </p:cNvSpPr>
          <p:nvPr>
            <p:ph type="sldImg"/>
          </p:nvPr>
        </p:nvSpPr>
        <p:spPr>
          <a:xfrm>
            <a:off x="1143000" y="685800"/>
            <a:ext cx="4570413" cy="3429000"/>
          </a:xfrm>
          <a:ln/>
        </p:spPr>
      </p:sp>
      <p:sp>
        <p:nvSpPr>
          <p:cNvPr id="87045" name="Rectangle 3"/>
          <p:cNvSpPr>
            <a:spLocks noGrp="1" noChangeArrowheads="1"/>
          </p:cNvSpPr>
          <p:nvPr>
            <p:ph type="body" idx="1"/>
          </p:nvPr>
        </p:nvSpPr>
        <p:spPr>
          <a:noFill/>
          <a:ln w="9525">
            <a:noFill/>
          </a:ln>
        </p:spPr>
        <p:txBody>
          <a:bodyPr/>
          <a:lstStyle/>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b="1" dirty="0"/>
              <a:t>Faculty</a:t>
            </a:r>
            <a:r>
              <a:rPr lang="en-US" b="1" baseline="0" dirty="0"/>
              <a:t> </a:t>
            </a:r>
            <a:r>
              <a:rPr lang="en-US" sz="1000" b="1" dirty="0"/>
              <a:t>Notes:</a:t>
            </a:r>
            <a:endParaRPr lang="en-US" b="0" dirty="0"/>
          </a:p>
          <a:p>
            <a:pPr marL="0" lvl="1" defTabSz="432465" eaLnBrk="0" fontAlgn="base" hangingPunct="0">
              <a:spcAft>
                <a:spcPct val="0"/>
              </a:spcAft>
              <a:buClr>
                <a:srgbClr val="000000"/>
              </a:buClr>
              <a:buSzPct val="100000"/>
              <a:defRPr/>
            </a:pPr>
            <a:r>
              <a:rPr lang="en-GB" dirty="0"/>
              <a:t>Review key slide points and participant notes.</a:t>
            </a:r>
            <a:endParaRPr lang="en-US" sz="1000" baseline="0" dirty="0"/>
          </a:p>
          <a:p>
            <a:pPr defTabSz="432465" eaLnBrk="0" fontAlgn="base" hangingPunct="0">
              <a:spcBef>
                <a:spcPct val="30000"/>
              </a:spcBef>
              <a:spcAft>
                <a:spcPct val="0"/>
              </a:spcAft>
              <a:buClr>
                <a:srgbClr val="000000"/>
              </a:buClr>
              <a:buSzPct val="100000"/>
              <a:defRPr/>
            </a:pPr>
            <a:r>
              <a:rPr lang="en-US" sz="1000" b="1" baseline="0" dirty="0"/>
              <a:t>Animation on slide:</a:t>
            </a:r>
          </a:p>
          <a:p>
            <a:pPr defTabSz="432465" eaLnBrk="0" fontAlgn="base" hangingPunct="0">
              <a:spcAft>
                <a:spcPct val="0"/>
              </a:spcAft>
              <a:buClr>
                <a:srgbClr val="000000"/>
              </a:buClr>
              <a:buSzPct val="100000"/>
              <a:defRPr/>
            </a:pPr>
            <a:r>
              <a:rPr lang="en-US" sz="1000" baseline="0" dirty="0"/>
              <a:t>On display:</a:t>
            </a:r>
            <a:r>
              <a:rPr lang="en-US" sz="1000" dirty="0"/>
              <a:t> </a:t>
            </a:r>
            <a:r>
              <a:rPr lang="en-US" sz="1000" baseline="0" dirty="0"/>
              <a:t>IoC text box </a:t>
            </a:r>
          </a:p>
          <a:p>
            <a:pPr defTabSz="432465" eaLnBrk="0" fontAlgn="base" hangingPunct="0">
              <a:spcAft>
                <a:spcPct val="0"/>
              </a:spcAft>
              <a:buClr>
                <a:srgbClr val="000000"/>
              </a:buClr>
              <a:buSzPct val="100000"/>
              <a:defRPr/>
            </a:pPr>
            <a:r>
              <a:rPr lang="en-US" sz="1000" baseline="0" dirty="0"/>
              <a:t>On click: “Spring has two distinct containers” appears</a:t>
            </a:r>
          </a:p>
          <a:p>
            <a:pPr defTabSz="432465" eaLnBrk="0" fontAlgn="base" hangingPunct="0">
              <a:spcAft>
                <a:spcPct val="0"/>
              </a:spcAft>
              <a:buClr>
                <a:srgbClr val="000000"/>
              </a:buClr>
              <a:buSzPct val="100000"/>
              <a:defRPr/>
            </a:pPr>
            <a:r>
              <a:rPr lang="en-US" sz="1000" baseline="0" dirty="0"/>
              <a:t>On click: Bean Factories and application contexts appears</a:t>
            </a:r>
            <a:endParaRPr lang="en-US" sz="1000" dirty="0"/>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lvl="0"/>
            <a:r>
              <a:rPr lang="en-US" b="0" dirty="0"/>
              <a:t>Other</a:t>
            </a:r>
            <a:r>
              <a:rPr lang="en-US" b="0" baseline="0" dirty="0"/>
              <a:t> s</a:t>
            </a:r>
            <a:r>
              <a:rPr lang="en-US" b="0" dirty="0"/>
              <a:t>ervices</a:t>
            </a:r>
            <a:r>
              <a:rPr lang="en-US" b="0" baseline="0" dirty="0"/>
              <a:t> provided by ApplicationContext, apart from bean creation, are:</a:t>
            </a:r>
            <a:endParaRPr lang="en-US" b="0" dirty="0"/>
          </a:p>
          <a:p>
            <a:pPr marL="182880" lvl="1" indent="-91440">
              <a:buFont typeface="Arial" pitchFamily="34" charset="0"/>
              <a:buChar char="•"/>
            </a:pPr>
            <a:r>
              <a:rPr lang="en-US" dirty="0"/>
              <a:t>Resolving text messages from the properties file.</a:t>
            </a:r>
          </a:p>
          <a:p>
            <a:pPr marL="182880" lvl="1" indent="-91440">
              <a:buFont typeface="Arial" pitchFamily="34" charset="0"/>
              <a:buChar char="•"/>
            </a:pPr>
            <a:r>
              <a:rPr lang="en-US" dirty="0"/>
              <a:t>Providing a generic way to load file resources and images.</a:t>
            </a:r>
          </a:p>
          <a:p>
            <a:pPr marL="182880" lvl="1" indent="-91440">
              <a:buFont typeface="Arial" pitchFamily="34" charset="0"/>
              <a:buChar char="•"/>
            </a:pPr>
            <a:r>
              <a:rPr lang="en-US" dirty="0"/>
              <a:t>Publishing events to bean that are registered as listeners.</a:t>
            </a:r>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46</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b="1" dirty="0"/>
              <a:t>Faculty</a:t>
            </a:r>
            <a:r>
              <a:rPr lang="en-US" b="1" baseline="0" dirty="0"/>
              <a:t> </a:t>
            </a:r>
            <a:r>
              <a:rPr lang="en-US" sz="1000" b="1" dirty="0"/>
              <a:t>Notes:</a:t>
            </a:r>
            <a:endParaRPr lang="en-US" b="0" dirty="0"/>
          </a:p>
          <a:p>
            <a:pPr marL="0" lvl="1" defTabSz="432465" eaLnBrk="0" fontAlgn="base" hangingPunct="0">
              <a:spcAft>
                <a:spcPct val="0"/>
              </a:spcAft>
              <a:buClr>
                <a:srgbClr val="000000"/>
              </a:buClr>
              <a:buSzPct val="100000"/>
              <a:defRPr/>
            </a:pPr>
            <a:r>
              <a:rPr lang="en-GB" dirty="0"/>
              <a:t>Review key slide points and participant notes.</a:t>
            </a: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r>
              <a:rPr lang="en-US" dirty="0"/>
              <a:t>Java classes sometimes </a:t>
            </a:r>
            <a:r>
              <a:rPr lang="en-US" u="sng" dirty="0"/>
              <a:t>borrow</a:t>
            </a:r>
            <a:r>
              <a:rPr lang="en-US" dirty="0"/>
              <a:t> functionality from other classes.</a:t>
            </a:r>
          </a:p>
          <a:p>
            <a:pPr>
              <a:buFont typeface="Arial" pitchFamily="34" charset="0"/>
              <a:buNone/>
            </a:pPr>
            <a:r>
              <a:rPr lang="en-US" dirty="0"/>
              <a:t>Java classes should be as </a:t>
            </a:r>
            <a:r>
              <a:rPr lang="en-US" u="sng" dirty="0"/>
              <a:t>independent</a:t>
            </a:r>
            <a:r>
              <a:rPr lang="en-US" dirty="0"/>
              <a:t> as possible from other Java classes. </a:t>
            </a:r>
          </a:p>
          <a:p>
            <a:pPr marL="182880" indent="-91440">
              <a:buFont typeface="Arial" pitchFamily="34" charset="0"/>
              <a:buChar char="•"/>
            </a:pPr>
            <a:r>
              <a:rPr lang="en-US" dirty="0"/>
              <a:t>To ensure that Java classes are decoupled from one another, dependency from one class should be injected into</a:t>
            </a:r>
            <a:r>
              <a:rPr lang="en-US" baseline="0" dirty="0"/>
              <a:t> another</a:t>
            </a:r>
            <a:r>
              <a:rPr lang="en-US" dirty="0"/>
              <a:t>, rather than the class itself creating the</a:t>
            </a:r>
            <a:r>
              <a:rPr lang="en-US" baseline="0" dirty="0"/>
              <a:t> </a:t>
            </a:r>
            <a:r>
              <a:rPr lang="en-US" dirty="0"/>
              <a:t>object. </a:t>
            </a:r>
          </a:p>
          <a:p>
            <a:pPr marL="265176" lvl="1" indent="-82296">
              <a:buFont typeface="Courier New" pitchFamily="49" charset="0"/>
              <a:buChar char="o"/>
            </a:pPr>
            <a:r>
              <a:rPr lang="en-US" dirty="0"/>
              <a:t>For example,</a:t>
            </a:r>
            <a:r>
              <a:rPr lang="en-US" baseline="0" dirty="0"/>
              <a:t> i</a:t>
            </a:r>
            <a:r>
              <a:rPr lang="en-US" dirty="0"/>
              <a:t>f class A has a dependency with class B, rather than creating an object of class B in class A, you can use DI (dependency injection)</a:t>
            </a:r>
          </a:p>
          <a:p>
            <a:pPr marL="274320" lvl="2"/>
            <a:r>
              <a:rPr lang="en-US" dirty="0"/>
              <a:t>Class B is given to class A in</a:t>
            </a:r>
            <a:r>
              <a:rPr lang="en-US" baseline="0" dirty="0"/>
              <a:t> one of two ways:</a:t>
            </a:r>
          </a:p>
          <a:p>
            <a:pPr marL="398463" lvl="2" indent="-80963">
              <a:buFont typeface="Arial" pitchFamily="34" charset="0"/>
              <a:buChar char="•"/>
            </a:pPr>
            <a:r>
              <a:rPr lang="en-US" dirty="0"/>
              <a:t>Via the constructor of class A,</a:t>
            </a:r>
            <a:r>
              <a:rPr lang="en-US" baseline="0" dirty="0"/>
              <a:t> </a:t>
            </a:r>
            <a:r>
              <a:rPr lang="en-US" dirty="0"/>
              <a:t>called construction injection</a:t>
            </a:r>
          </a:p>
          <a:p>
            <a:pPr marL="398463" lvl="2" indent="-80963">
              <a:buFont typeface="Arial" pitchFamily="34" charset="0"/>
              <a:buChar char="•"/>
            </a:pPr>
            <a:r>
              <a:rPr lang="en-US" dirty="0"/>
              <a:t>Via a setter, called setter injection</a:t>
            </a:r>
          </a:p>
          <a:p>
            <a:pPr marL="265176" lvl="1" indent="-82296" algn="l" defTabSz="914400" rtl="0" eaLnBrk="1" latinLnBrk="0" hangingPunct="1">
              <a:buFont typeface="Courier New" pitchFamily="49" charset="0"/>
              <a:buChar char="o"/>
            </a:pPr>
            <a:r>
              <a:rPr lang="en-US" sz="1000" kern="1200" dirty="0">
                <a:solidFill>
                  <a:schemeClr val="tx1"/>
                </a:solidFill>
                <a:latin typeface="Arial" pitchFamily="34" charset="0"/>
                <a:ea typeface="+mn-ea"/>
                <a:cs typeface="Arial" pitchFamily="34" charset="0"/>
              </a:rPr>
              <a:t>Setter Injection is the </a:t>
            </a:r>
            <a:r>
              <a:rPr lang="en-US" sz="1000" u="sng" kern="1200" dirty="0">
                <a:solidFill>
                  <a:schemeClr val="tx1"/>
                </a:solidFill>
                <a:latin typeface="Arial" pitchFamily="34" charset="0"/>
                <a:ea typeface="+mn-ea"/>
                <a:cs typeface="Arial" pitchFamily="34" charset="0"/>
              </a:rPr>
              <a:t>preferred</a:t>
            </a:r>
            <a:r>
              <a:rPr lang="en-US" sz="1000" kern="1200" dirty="0">
                <a:solidFill>
                  <a:schemeClr val="tx1"/>
                </a:solidFill>
                <a:latin typeface="Arial" pitchFamily="34" charset="0"/>
                <a:ea typeface="+mn-ea"/>
                <a:cs typeface="Arial" pitchFamily="34" charset="0"/>
              </a:rPr>
              <a:t> method compared to constructors. </a:t>
            </a:r>
          </a:p>
          <a:p>
            <a:pPr marL="398463" lvl="2" indent="-80963">
              <a:buFont typeface="Arial" pitchFamily="34" charset="0"/>
              <a:buChar char="•"/>
            </a:pPr>
            <a:endParaRPr lang="en-US" dirty="0"/>
          </a:p>
          <a:p>
            <a:pPr marL="0" lvl="1"/>
            <a:r>
              <a:rPr lang="en-US" dirty="0"/>
              <a:t>Spring Framework helps in injecting dependencies via their containers.</a:t>
            </a:r>
          </a:p>
          <a:p>
            <a:pPr marL="182880" lvl="1" indent="-91440">
              <a:buFont typeface="Arial" pitchFamily="34" charset="0"/>
              <a:buChar char="•"/>
            </a:pPr>
            <a:r>
              <a:rPr lang="en-US" dirty="0"/>
              <a:t>The general concept of dependency injection is that a class should not configure itself</a:t>
            </a:r>
            <a:r>
              <a:rPr lang="en-US" baseline="0" dirty="0"/>
              <a:t>; </a:t>
            </a:r>
            <a:r>
              <a:rPr lang="en-US" dirty="0"/>
              <a:t>it should be configured from outside of the</a:t>
            </a:r>
            <a:r>
              <a:rPr lang="en-US" baseline="0" dirty="0"/>
              <a:t> class</a:t>
            </a:r>
            <a:r>
              <a:rPr lang="en-US" dirty="0"/>
              <a:t>. </a:t>
            </a:r>
          </a:p>
          <a:p>
            <a:pPr marL="265176" marR="0" lvl="1" indent="-82296" fontAlgn="auto">
              <a:lnSpc>
                <a:spcPct val="100000"/>
              </a:lnSpc>
              <a:spcBef>
                <a:spcPts val="0"/>
              </a:spcBef>
              <a:spcAft>
                <a:spcPts val="0"/>
              </a:spcAft>
              <a:buClrTx/>
              <a:buSzTx/>
              <a:buFont typeface="Courier New" pitchFamily="49" charset="0"/>
              <a:buChar char="o"/>
              <a:tabLst/>
              <a:defRPr/>
            </a:pPr>
            <a:r>
              <a:rPr lang="en-US" dirty="0"/>
              <a:t>Inversion of Control (IoC ) uses dependency injection to configure a class correctly, from outside of the class.</a:t>
            </a:r>
          </a:p>
          <a:p>
            <a:pPr marL="265176" lvl="1" indent="-82296">
              <a:buFont typeface="Courier New" pitchFamily="49" charset="0"/>
              <a:buChar char="o"/>
            </a:pPr>
            <a:r>
              <a:rPr lang="en-US" dirty="0"/>
              <a:t>This technique </a:t>
            </a:r>
            <a:r>
              <a:rPr lang="en-US" b="0" dirty="0"/>
              <a:t>can be used to ‘</a:t>
            </a:r>
            <a:r>
              <a:rPr lang="en-US" dirty="0"/>
              <a:t>wire’ services or components to an application. </a:t>
            </a:r>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58</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GB" dirty="0"/>
              <a:t>Copyright © Accenture 2012</a:t>
            </a:r>
          </a:p>
        </p:txBody>
      </p:sp>
      <p:sp>
        <p:nvSpPr>
          <p:cNvPr id="88068" name="Rectangle 2"/>
          <p:cNvSpPr>
            <a:spLocks noGrp="1" noRot="1" noChangeAspect="1" noChangeArrowheads="1" noTextEdit="1"/>
          </p:cNvSpPr>
          <p:nvPr>
            <p:ph type="sldImg"/>
          </p:nvPr>
        </p:nvSpPr>
        <p:spPr>
          <a:xfrm>
            <a:off x="1143000" y="685800"/>
            <a:ext cx="4570413" cy="3429000"/>
          </a:xfrm>
          <a:ln/>
        </p:spPr>
      </p:sp>
      <p:sp>
        <p:nvSpPr>
          <p:cNvPr id="88069" name="Rectangle 3"/>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marL="0" lvl="1" defTabSz="432465" eaLnBrk="0" fontAlgn="base" hangingPunct="0">
              <a:spcAft>
                <a:spcPct val="0"/>
              </a:spcAft>
              <a:buClr>
                <a:srgbClr val="000000"/>
              </a:buClr>
              <a:buSzPct val="100000"/>
              <a:defRPr/>
            </a:pPr>
            <a:r>
              <a:rPr lang="en-GB" dirty="0"/>
              <a:t>Review key slide points.</a:t>
            </a:r>
            <a:endParaRPr lang="en-US" dirty="0"/>
          </a:p>
          <a:p>
            <a:pPr defTabSz="432465" eaLnBrk="0" fontAlgn="base" hangingPunct="0">
              <a:spcBef>
                <a:spcPct val="30000"/>
              </a:spcBef>
              <a:spcAft>
                <a:spcPct val="0"/>
              </a:spcAft>
              <a:buClr>
                <a:srgbClr val="000000"/>
              </a:buClr>
              <a:buSzPct val="100000"/>
              <a:defRPr/>
            </a:pPr>
            <a:endParaRPr lang="en-US" altLang="ko-KR" b="0" dirty="0">
              <a:ea typeface="Gulim" pitchFamily="34" charset="-127"/>
            </a:endParaRPr>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r>
              <a:rPr lang="en-US" dirty="0"/>
              <a:t>N/A</a:t>
            </a:r>
            <a:endParaRPr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59</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GB" dirty="0"/>
              <a:t>Copyright © Accenture 2012</a:t>
            </a:r>
          </a:p>
        </p:txBody>
      </p:sp>
      <p:sp>
        <p:nvSpPr>
          <p:cNvPr id="89092" name="Rectangle 2"/>
          <p:cNvSpPr>
            <a:spLocks noGrp="1" noRot="1" noChangeAspect="1" noChangeArrowheads="1" noTextEdit="1"/>
          </p:cNvSpPr>
          <p:nvPr>
            <p:ph type="sldImg"/>
          </p:nvPr>
        </p:nvSpPr>
        <p:spPr>
          <a:xfrm>
            <a:off x="1143000" y="685800"/>
            <a:ext cx="4570413" cy="3429000"/>
          </a:xfrm>
          <a:ln/>
        </p:spPr>
      </p:sp>
      <p:sp>
        <p:nvSpPr>
          <p:cNvPr id="89093" name="Rectangle 3"/>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p>
          <a:p>
            <a:pPr marL="0" lvl="1" defTabSz="432465" eaLnBrk="0" fontAlgn="base" hangingPunct="0">
              <a:spcAft>
                <a:spcPct val="0"/>
              </a:spcAft>
              <a:buClr>
                <a:srgbClr val="000000"/>
              </a:buClr>
              <a:buSzPct val="100000"/>
              <a:defRPr/>
            </a:pPr>
            <a:r>
              <a:rPr lang="en-GB" dirty="0"/>
              <a:t>Review key slide points and participant notes.</a:t>
            </a:r>
          </a:p>
          <a:p>
            <a:pPr marL="0" lvl="1" defTabSz="432465" eaLnBrk="0" fontAlgn="base" hangingPunct="0">
              <a:spcAft>
                <a:spcPct val="0"/>
              </a:spcAft>
              <a:buClr>
                <a:srgbClr val="000000"/>
              </a:buClr>
              <a:buSzPct val="100000"/>
              <a:defRPr/>
            </a:pPr>
            <a:endParaRPr lang="en-GB" sz="1000" b="1" dirty="0"/>
          </a:p>
          <a:p>
            <a:pPr marL="0" lvl="1" defTabSz="432465" eaLnBrk="0" fontAlgn="base" hangingPunct="0">
              <a:spcAft>
                <a:spcPct val="0"/>
              </a:spcAft>
              <a:buClr>
                <a:srgbClr val="000000"/>
              </a:buClr>
              <a:buSzPct val="100000"/>
              <a:defRPr/>
            </a:pPr>
            <a:r>
              <a:rPr lang="en-GB" sz="1000" b="1" dirty="0"/>
              <a:t>Animation on slide.</a:t>
            </a:r>
          </a:p>
          <a:p>
            <a:pPr marL="0" lvl="1" defTabSz="432465" eaLnBrk="0" fontAlgn="base" hangingPunct="0">
              <a:spcAft>
                <a:spcPct val="0"/>
              </a:spcAft>
              <a:buClr>
                <a:srgbClr val="000000"/>
              </a:buClr>
              <a:buSzPct val="100000"/>
              <a:defRPr/>
            </a:pPr>
            <a:r>
              <a:rPr lang="en-GB" dirty="0"/>
              <a:t>On Display: Text</a:t>
            </a:r>
          </a:p>
          <a:p>
            <a:pPr marL="0" lvl="1" defTabSz="432465" eaLnBrk="0" fontAlgn="base" hangingPunct="0">
              <a:spcAft>
                <a:spcPct val="0"/>
              </a:spcAft>
              <a:buClr>
                <a:srgbClr val="000000"/>
              </a:buClr>
              <a:buSzPct val="100000"/>
              <a:defRPr/>
            </a:pPr>
            <a:r>
              <a:rPr lang="en-GB" sz="1000" dirty="0"/>
              <a:t>On Click: Example </a:t>
            </a:r>
            <a:endParaRPr lang="en-US" sz="1000"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marR="0" algn="l" defTabSz="914400" rtl="0" eaLnBrk="1" fontAlgn="auto" latinLnBrk="0" hangingPunct="1">
              <a:lnSpc>
                <a:spcPct val="100000"/>
              </a:lnSpc>
              <a:spcBef>
                <a:spcPts val="0"/>
              </a:spcBef>
              <a:spcAft>
                <a:spcPts val="0"/>
              </a:spcAft>
              <a:buClrTx/>
              <a:buSzTx/>
              <a:tabLst/>
              <a:defRPr/>
            </a:pPr>
            <a:r>
              <a:rPr lang="en-US" dirty="0"/>
              <a:t>The beans are listed in the configuration file so that they can later be referred to by application programs.  </a:t>
            </a:r>
          </a:p>
          <a:p>
            <a:pPr marL="284163" indent="-90488">
              <a:buFont typeface="Arial" pitchFamily="34" charset="0"/>
              <a:buChar char="•"/>
            </a:pPr>
            <a:r>
              <a:rPr lang="en-US" dirty="0"/>
              <a:t>In order</a:t>
            </a:r>
            <a:r>
              <a:rPr lang="en-US" baseline="0" dirty="0"/>
              <a:t> to get an Event object created, you need to refer to it using its id “event”.</a:t>
            </a:r>
          </a:p>
          <a:p>
            <a:pPr marL="284163" indent="-90488">
              <a:buFont typeface="Arial" pitchFamily="34" charset="0"/>
              <a:buChar char="•"/>
            </a:pPr>
            <a:r>
              <a:rPr lang="en-US" dirty="0"/>
              <a:t>The slide example shows how Event class is configured in a Spring Configuration file. </a:t>
            </a:r>
          </a:p>
          <a:p>
            <a:pPr marL="284163" indent="-90488">
              <a:buFont typeface="Arial" pitchFamily="34" charset="0"/>
              <a:buChar char="•"/>
            </a:pPr>
            <a:endParaRPr dirty="0"/>
          </a:p>
        </p:txBody>
      </p:sp>
      <p:sp>
        <p:nvSpPr>
          <p:cNvPr id="5" name="Header Placeholder 4"/>
          <p:cNvSpPr>
            <a:spLocks noGrp="1"/>
          </p:cNvSpPr>
          <p:nvPr>
            <p:ph type="hdr" sz="quarter" idx="10"/>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1"/>
          </p:nvPr>
        </p:nvSpPr>
        <p:spPr/>
        <p:txBody>
          <a:bodyPr/>
          <a:lstStyle/>
          <a:p>
            <a:fld id="{27CE0CED-C9FC-4C42-8AD7-7E9A6B171AE0}" type="slidenum">
              <a:rPr lang="en-GB" smtClean="0"/>
              <a:pPr/>
              <a:t>60</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a:t>Faculty Notes:</a:t>
            </a:r>
          </a:p>
          <a:p>
            <a:r>
              <a:rPr lang="en-US" sz="1000" b="0" kern="1200" baseline="0" dirty="0">
                <a:solidFill>
                  <a:schemeClr val="tx1"/>
                </a:solidFill>
                <a:effectLst/>
                <a:latin typeface="Arial" pitchFamily="34" charset="0"/>
                <a:ea typeface="+mn-ea"/>
                <a:cs typeface="Arial" pitchFamily="34" charset="0"/>
              </a:rPr>
              <a:t>The fully annotated demonstration code is found in the Faculty Guide. You may use this to guide you through the demo. However, for the purposes of the demonstration, please create new code from scratch while sharing your screen with the entire class and talking through each step.  </a:t>
            </a:r>
          </a:p>
          <a:p>
            <a:endParaRPr lang="en-US" sz="1000" b="0" kern="1200" baseline="0" dirty="0">
              <a:solidFill>
                <a:schemeClr val="tx1"/>
              </a:solidFill>
              <a:effectLst/>
              <a:latin typeface="Arial" pitchFamily="34" charset="0"/>
              <a:ea typeface="+mn-ea"/>
              <a:cs typeface="Arial" pitchFamily="34" charset="0"/>
            </a:endParaRPr>
          </a:p>
          <a:p>
            <a:pPr fontAlgn="base">
              <a:spcBef>
                <a:spcPct val="30000"/>
              </a:spcBef>
              <a:spcAft>
                <a:spcPct val="0"/>
              </a:spcAft>
              <a:buClr>
                <a:srgbClr val="000000"/>
              </a:buClr>
              <a:buSzPct val="100000"/>
              <a:defRPr/>
            </a:pPr>
            <a:r>
              <a:rPr lang="en-GB" b="1" dirty="0"/>
              <a:t>Demonstrate</a:t>
            </a:r>
            <a:r>
              <a:rPr lang="en-GB" b="1" baseline="0" dirty="0"/>
              <a:t> how to create a </a:t>
            </a:r>
            <a:r>
              <a:rPr lang="en-US" sz="1000" b="1" dirty="0"/>
              <a:t> Spring Core application to print a greeting along with a name</a:t>
            </a:r>
            <a:r>
              <a:rPr lang="en-US" sz="1000" dirty="0"/>
              <a:t>.</a:t>
            </a:r>
            <a:r>
              <a:rPr lang="en-US" dirty="0"/>
              <a:t> </a:t>
            </a:r>
          </a:p>
          <a:p>
            <a:pPr marL="182880" indent="-91440" fontAlgn="base">
              <a:spcAft>
                <a:spcPct val="0"/>
              </a:spcAft>
              <a:buClr>
                <a:srgbClr val="000000"/>
              </a:buClr>
              <a:buSzPct val="100000"/>
              <a:buFont typeface="Arial" pitchFamily="34" charset="0"/>
              <a:buChar char="•"/>
              <a:defRPr/>
            </a:pPr>
            <a:r>
              <a:rPr lang="en-US" dirty="0"/>
              <a:t>This demo </a:t>
            </a:r>
            <a:r>
              <a:rPr lang="en-US" u="sng" dirty="0"/>
              <a:t>requires</a:t>
            </a:r>
            <a:r>
              <a:rPr lang="en-US" dirty="0"/>
              <a:t> the following jars to be present in the classpath: spring-core.jar, commons-logging.jar and spring-beans.jar</a:t>
            </a:r>
          </a:p>
          <a:p>
            <a:pPr marL="182880" indent="-91440" fontAlgn="base">
              <a:spcAft>
                <a:spcPct val="0"/>
              </a:spcAft>
              <a:buClr>
                <a:srgbClr val="000000"/>
              </a:buClr>
              <a:buSzPct val="100000"/>
              <a:buFont typeface="Arial" pitchFamily="34" charset="0"/>
              <a:buChar char="•"/>
              <a:defRPr/>
            </a:pPr>
            <a:r>
              <a:rPr lang="en-US" dirty="0"/>
              <a:t>This demo also tests Singleton design pattern.</a:t>
            </a:r>
          </a:p>
          <a:p>
            <a:pPr marL="0" marR="0" indent="0" algn="l" defTabSz="914400" rtl="0" eaLnBrk="1" fontAlgn="auto" latinLnBrk="0" hangingPunct="1">
              <a:spcBef>
                <a:spcPts val="0"/>
              </a:spcBef>
              <a:spcAft>
                <a:spcPts val="0"/>
              </a:spcAft>
              <a:buClrTx/>
              <a:buSzTx/>
              <a:buFontTx/>
              <a:buNone/>
              <a:tabLst/>
              <a:defRPr/>
            </a:pPr>
            <a:endParaRPr lang="en-US" dirty="0"/>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lvl="0"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lvl="0" indent="-457200">
              <a:lnSpc>
                <a:spcPct val="110000"/>
              </a:lnSpc>
              <a:buFont typeface="+mj-lt"/>
              <a:buAutoNum type="arabicPeriod"/>
              <a:defRPr/>
            </a:pPr>
            <a:r>
              <a:rPr lang="en-US" dirty="0">
                <a:latin typeface="Arial" pitchFamily="34" charset="0"/>
                <a:cs typeface="Arial" pitchFamily="34" charset="0"/>
              </a:rPr>
              <a:t>Complete TODOs in</a:t>
            </a:r>
          </a:p>
          <a:p>
            <a:pPr marL="1011237" lvl="1" indent="-457200">
              <a:lnSpc>
                <a:spcPct val="110000"/>
              </a:lnSpc>
              <a:buFont typeface="+mj-lt"/>
              <a:buAutoNum type="alphaLcParenR"/>
              <a:defRPr/>
            </a:pPr>
            <a:r>
              <a:rPr lang="en-US" dirty="0">
                <a:latin typeface="Arial" pitchFamily="34" charset="0"/>
                <a:cs typeface="Arial" pitchFamily="34" charset="0"/>
              </a:rPr>
              <a:t>HelloSeeIt.java</a:t>
            </a:r>
          </a:p>
          <a:p>
            <a:pPr marL="1011237" lvl="1" indent="-457200">
              <a:lnSpc>
                <a:spcPct val="110000"/>
              </a:lnSpc>
              <a:buFont typeface="+mj-lt"/>
              <a:buAutoNum type="alphaLcParenR"/>
              <a:defRPr/>
            </a:pPr>
            <a:r>
              <a:rPr lang="en-US" dirty="0">
                <a:latin typeface="Arial" pitchFamily="34" charset="0"/>
                <a:cs typeface="Arial" pitchFamily="34" charset="0"/>
              </a:rPr>
              <a:t>HelloSeeItImpl.java</a:t>
            </a:r>
          </a:p>
          <a:p>
            <a:pPr marL="1011237" lvl="1" indent="-457200">
              <a:lnSpc>
                <a:spcPct val="110000"/>
              </a:lnSpc>
              <a:buFont typeface="+mj-lt"/>
              <a:buAutoNum type="alphaLcParenR"/>
              <a:defRPr/>
            </a:pPr>
            <a:r>
              <a:rPr lang="en-US" dirty="0">
                <a:latin typeface="Arial" pitchFamily="34" charset="0"/>
                <a:cs typeface="Arial" pitchFamily="34" charset="0"/>
              </a:rPr>
              <a:t>HelloSeeItClient.java</a:t>
            </a:r>
          </a:p>
          <a:p>
            <a:pPr marL="554037" indent="-457200">
              <a:lnSpc>
                <a:spcPct val="110000"/>
              </a:lnSpc>
              <a:buFont typeface="+mj-lt"/>
              <a:buAutoNum type="arabicPeriod"/>
              <a:defRPr/>
            </a:pPr>
            <a:r>
              <a:rPr lang="en-US" dirty="0">
                <a:latin typeface="Arial" pitchFamily="34" charset="0"/>
                <a:cs typeface="Arial" pitchFamily="34" charset="0"/>
              </a:rPr>
              <a:t>Complete helloSeeIt.xml.</a:t>
            </a:r>
          </a:p>
          <a:p>
            <a:pPr marL="0" marR="0" indent="0" algn="l" defTabSz="914400" rtl="0" eaLnBrk="1" fontAlgn="auto" latinLnBrk="0" hangingPunct="1">
              <a:spcBef>
                <a:spcPts val="0"/>
              </a:spcBef>
              <a:spcAft>
                <a:spcPts val="0"/>
              </a:spcAft>
              <a:buClrTx/>
              <a:buSzTx/>
              <a:buFontTx/>
              <a:buNone/>
              <a:tabLst/>
              <a:defRPr/>
            </a:pPr>
            <a:endParaRPr lang="en-US" dirty="0"/>
          </a:p>
          <a:p>
            <a:pPr marL="0" lvl="1"/>
            <a:r>
              <a:rPr lang="en-GB" b="1" dirty="0"/>
              <a:t>Participant Notes:</a:t>
            </a:r>
          </a:p>
          <a:p>
            <a:pPr marL="0" marR="0" lvl="1" algn="l" defTabSz="914400" rtl="0" eaLnBrk="1" fontAlgn="auto" latinLnBrk="0" hangingPunct="1">
              <a:spcBef>
                <a:spcPts val="0"/>
              </a:spcBef>
              <a:spcAft>
                <a:spcPts val="0"/>
              </a:spcAft>
              <a:buClrTx/>
              <a:buSzTx/>
              <a:tabLst/>
              <a:defRPr/>
            </a:pPr>
            <a:r>
              <a:rPr lang="en-US" sz="1000" dirty="0">
                <a:solidFill>
                  <a:schemeClr val="tx1"/>
                </a:solidFill>
                <a:latin typeface="Arial" pitchFamily="34" charset="0"/>
                <a:cs typeface="Arial" pitchFamily="34" charset="0"/>
              </a:rPr>
              <a:t>Pay attention as your faculty member creates the Spring Core application. You will be asked to create one after this demonstration.</a:t>
            </a:r>
            <a:endParaRPr lang="en-GB" dirty="0"/>
          </a:p>
          <a:p>
            <a:pPr marL="182880" indent="-91440" algn="l" defTabSz="914400" rtl="0" eaLnBrk="1" fontAlgn="base" latinLnBrk="0" hangingPunct="1">
              <a:spcBef>
                <a:spcPct val="30000"/>
              </a:spcBef>
              <a:spcAft>
                <a:spcPct val="0"/>
              </a:spcAft>
              <a:buClr>
                <a:srgbClr val="000000"/>
              </a:buClr>
              <a:buSzPct val="100000"/>
              <a:buFont typeface="Arial" pitchFamily="34" charset="0"/>
              <a:buNone/>
              <a:defRPr/>
            </a:pPr>
            <a:endParaRPr lang="en-US"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61</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4"/>
          <p:cNvSpPr>
            <a:spLocks noGrp="1" noRot="1" noChangeAspect="1" noChangeArrowheads="1" noTextEdit="1"/>
          </p:cNvSpPr>
          <p:nvPr>
            <p:ph type="sldImg"/>
          </p:nvPr>
        </p:nvSpPr>
        <p:spPr>
          <a:ln/>
        </p:spPr>
      </p:sp>
      <p:sp>
        <p:nvSpPr>
          <p:cNvPr id="70659" name="Rectangle 5"/>
          <p:cNvSpPr>
            <a:spLocks noGrp="1" noChangeArrowheads="1"/>
          </p:cNvSpPr>
          <p:nvPr>
            <p:ph type="body" idx="1"/>
          </p:nvPr>
        </p:nvSpPr>
        <p:spPr>
          <a:noFill/>
          <a:ln w="9525">
            <a:noFill/>
          </a:ln>
        </p:spPr>
        <p:txBody>
          <a:bodyPr/>
          <a:lstStyle/>
          <a:p>
            <a:r>
              <a:rPr lang="en-GB" b="1" dirty="0"/>
              <a:t>Faculty Notes:</a:t>
            </a:r>
          </a:p>
          <a:p>
            <a:pPr marL="0" lvl="1"/>
            <a:r>
              <a:rPr lang="en-GB" dirty="0"/>
              <a:t>Briefly review the module agenda</a:t>
            </a:r>
            <a:r>
              <a:rPr lang="en-GB" baseline="0" dirty="0"/>
              <a:t>.</a:t>
            </a:r>
            <a:endParaRPr lang="en-GB" dirty="0"/>
          </a:p>
          <a:p>
            <a:pPr defTabSz="432465" eaLnBrk="0" fontAlgn="base" hangingPunct="0">
              <a:spcBef>
                <a:spcPct val="30000"/>
              </a:spcBef>
              <a:spcAft>
                <a:spcPct val="0"/>
              </a:spcAft>
              <a:buClr>
                <a:srgbClr val="000000"/>
              </a:buClr>
              <a:buSzPct val="100000"/>
              <a:defRPr/>
            </a:pPr>
            <a:endParaRPr lang="en-US" b="1" dirty="0"/>
          </a:p>
          <a:p>
            <a:pPr marL="0" lvl="1"/>
            <a:r>
              <a:rPr lang="en-US" b="1" dirty="0"/>
              <a:t>Participant Notes:</a:t>
            </a:r>
          </a:p>
          <a:p>
            <a:pPr marL="0" lvl="1"/>
            <a:r>
              <a:rPr lang="en-US" dirty="0"/>
              <a:t>N/A</a:t>
            </a:r>
          </a:p>
          <a:p>
            <a:pPr defTabSz="432465" eaLnBrk="0" fontAlgn="base" hangingPunct="0">
              <a:spcBef>
                <a:spcPct val="30000"/>
              </a:spcBef>
              <a:spcAft>
                <a:spcPct val="0"/>
              </a:spcAft>
              <a:buClr>
                <a:srgbClr val="000000"/>
              </a:buClr>
              <a:buSzPct val="100000"/>
              <a:defRPr/>
            </a:pPr>
            <a:endParaRPr lang="en-US" b="0" dirty="0"/>
          </a:p>
          <a:p>
            <a:endParaRPr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3</a:t>
            </a:fld>
            <a:endParaRPr lang="en-GB"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p>
          <a:p>
            <a:pPr marL="85725" marR="0" indent="-85725" algn="l" defTabSz="91440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pitchFamily="34" charset="0"/>
                <a:ea typeface="+mn-ea"/>
                <a:cs typeface="Arial" pitchFamily="34" charset="0"/>
              </a:rPr>
              <a:t>The fully annotated solution code is found in the Faculty Guide.</a:t>
            </a:r>
            <a:endParaRPr lang="en-GB" b="1" dirty="0"/>
          </a:p>
          <a:p>
            <a:pPr marL="182880" indent="-91440" algn="l" defTabSz="914400" rtl="0" eaLnBrk="1" fontAlgn="base" latinLnBrk="0" hangingPunct="1">
              <a:spcBef>
                <a:spcPct val="30000"/>
              </a:spcBef>
              <a:spcAft>
                <a:spcPct val="0"/>
              </a:spcAft>
              <a:buClr>
                <a:srgbClr val="000000"/>
              </a:buClr>
              <a:buSzPct val="100000"/>
              <a:buFont typeface="Arial" pitchFamily="34" charset="0"/>
              <a:buChar char="•"/>
              <a:defRPr/>
            </a:pPr>
            <a:r>
              <a:rPr lang="en-GB" sz="1000" b="1" kern="1200" dirty="0">
                <a:solidFill>
                  <a:schemeClr val="tx1"/>
                </a:solidFill>
                <a:latin typeface="Arial" pitchFamily="34" charset="0"/>
                <a:ea typeface="+mn-ea"/>
                <a:cs typeface="Arial" pitchFamily="34" charset="0"/>
              </a:rPr>
              <a:t>Present the task that participants must try themselves.</a:t>
            </a:r>
          </a:p>
          <a:p>
            <a:pPr marL="182880" indent="-91440" algn="l" defTabSz="914400" rtl="0" eaLnBrk="1" fontAlgn="base" latinLnBrk="0" hangingPunct="1">
              <a:spcBef>
                <a:spcPct val="30000"/>
              </a:spcBef>
              <a:spcAft>
                <a:spcPct val="0"/>
              </a:spcAft>
              <a:buClr>
                <a:srgbClr val="000000"/>
              </a:buClr>
              <a:buSzPct val="100000"/>
              <a:buFont typeface="Arial" pitchFamily="34" charset="0"/>
              <a:buChar char="•"/>
              <a:defRPr/>
            </a:pPr>
            <a:r>
              <a:rPr lang="en-GB" sz="1000" b="1" kern="1200" dirty="0">
                <a:solidFill>
                  <a:schemeClr val="tx1"/>
                </a:solidFill>
                <a:latin typeface="Arial" pitchFamily="34" charset="0"/>
                <a:ea typeface="+mn-ea"/>
                <a:cs typeface="Arial" pitchFamily="34" charset="0"/>
              </a:rPr>
              <a:t>Walk around the room </a:t>
            </a:r>
            <a:r>
              <a:rPr lang="en-GB" b="1" dirty="0"/>
              <a:t>in case anyone needs assistance.</a:t>
            </a:r>
            <a:endParaRPr lang="en-GB"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a:p>
            <a:pPr marL="0" lvl="1"/>
            <a:endParaRPr lang="en-GB" b="1" dirty="0"/>
          </a:p>
          <a:p>
            <a:pPr marL="0" lvl="1"/>
            <a:r>
              <a:rPr lang="en-GB" b="1" dirty="0"/>
              <a:t>Participant Notes:</a:t>
            </a:r>
          </a:p>
          <a:p>
            <a:pPr marL="0" marR="0" lvl="1" algn="l" defTabSz="914400" rtl="0" eaLnBrk="1" fontAlgn="base" latinLnBrk="0" hangingPunct="1">
              <a:lnSpc>
                <a:spcPct val="100000"/>
              </a:lnSpc>
              <a:spcBef>
                <a:spcPct val="30000"/>
              </a:spcBef>
              <a:spcAft>
                <a:spcPct val="0"/>
              </a:spcAft>
              <a:buClr>
                <a:srgbClr val="000000"/>
              </a:buClr>
              <a:buSzPct val="100000"/>
              <a:tabLst/>
              <a:defRPr/>
            </a:pPr>
            <a:r>
              <a:rPr lang="en-US" sz="1000" b="1" kern="1200" dirty="0">
                <a:solidFill>
                  <a:schemeClr val="tx1"/>
                </a:solidFill>
                <a:latin typeface="Arial" pitchFamily="34" charset="0"/>
                <a:ea typeface="+mn-ea"/>
                <a:cs typeface="Arial" pitchFamily="34" charset="0"/>
              </a:rPr>
              <a:t>Create a Spring Core application to add two numbers and print the sum.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indent="-457200">
              <a:lnSpc>
                <a:spcPct val="110000"/>
              </a:lnSpc>
              <a:buFont typeface="+mj-lt"/>
              <a:buAutoNum type="arabicPeriod"/>
              <a:defRPr/>
            </a:pPr>
            <a:r>
              <a:rPr lang="en-US" dirty="0">
                <a:latin typeface="Arial" pitchFamily="34" charset="0"/>
                <a:cs typeface="Arial" pitchFamily="34" charset="0"/>
              </a:rPr>
              <a:t>Complete TODOs in </a:t>
            </a:r>
          </a:p>
          <a:p>
            <a:pPr marL="1011237" lvl="1" indent="-457200">
              <a:lnSpc>
                <a:spcPct val="110000"/>
              </a:lnSpc>
              <a:buFont typeface="+mj-lt"/>
              <a:buAutoNum type="alphaLcParenR"/>
              <a:defRPr/>
            </a:pPr>
            <a:r>
              <a:rPr lang="en-US" dirty="0">
                <a:latin typeface="Arial" pitchFamily="34" charset="0"/>
                <a:cs typeface="Arial" pitchFamily="34" charset="0"/>
              </a:rPr>
              <a:t>NumberTryIt.java</a:t>
            </a:r>
          </a:p>
          <a:p>
            <a:pPr marL="1011237" lvl="1" indent="-457200">
              <a:lnSpc>
                <a:spcPct val="110000"/>
              </a:lnSpc>
              <a:buFont typeface="+mj-lt"/>
              <a:buAutoNum type="alphaLcParenR"/>
              <a:defRPr/>
            </a:pPr>
            <a:r>
              <a:rPr lang="en-US" dirty="0">
                <a:latin typeface="Arial" pitchFamily="34" charset="0"/>
                <a:cs typeface="Arial" pitchFamily="34" charset="0"/>
              </a:rPr>
              <a:t>NumberTryItImpl.java</a:t>
            </a:r>
          </a:p>
          <a:p>
            <a:pPr marL="1011237" lvl="1" indent="-457200">
              <a:lnSpc>
                <a:spcPct val="110000"/>
              </a:lnSpc>
              <a:buFont typeface="+mj-lt"/>
              <a:buAutoNum type="alphaLcParenR"/>
              <a:defRPr/>
            </a:pPr>
            <a:r>
              <a:rPr lang="en-US" dirty="0">
                <a:latin typeface="Arial" pitchFamily="34" charset="0"/>
                <a:cs typeface="Arial" pitchFamily="34" charset="0"/>
              </a:rPr>
              <a:t>NumberTryItClient.java</a:t>
            </a:r>
          </a:p>
          <a:p>
            <a:pPr marL="554037" lvl="0" indent="-457200">
              <a:lnSpc>
                <a:spcPct val="110000"/>
              </a:lnSpc>
              <a:buFont typeface="+mj-lt"/>
              <a:buAutoNum type="arabicPeriod"/>
              <a:defRPr/>
            </a:pPr>
            <a:r>
              <a:rPr lang="en-US" dirty="0">
                <a:latin typeface="Arial" pitchFamily="34" charset="0"/>
                <a:cs typeface="Arial" pitchFamily="34" charset="0"/>
              </a:rPr>
              <a:t>Complete numberTryIt.xml.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62</a:t>
            </a:fld>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p>
          <a:p>
            <a:pPr marL="85725" marR="0" indent="-85725" algn="l" defTabSz="91440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1"/>
                </a:solidFill>
                <a:effectLst/>
                <a:latin typeface="Arial" pitchFamily="34" charset="0"/>
                <a:ea typeface="+mn-ea"/>
                <a:cs typeface="Arial" pitchFamily="34" charset="0"/>
              </a:rPr>
              <a:t>The fully annotated solution code is found in the Faculty Guide. </a:t>
            </a:r>
          </a:p>
          <a:p>
            <a:pPr marL="0" lvl="1"/>
            <a:endParaRPr lang="en-GB" b="1" dirty="0"/>
          </a:p>
          <a:p>
            <a:pPr marL="0" lvl="1"/>
            <a:r>
              <a:rPr lang="en-GB" b="1" dirty="0"/>
              <a:t>Participant Notes:</a:t>
            </a:r>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dirty="0">
                <a:solidFill>
                  <a:schemeClr val="tx1"/>
                </a:solidFill>
                <a:latin typeface="Arial" pitchFamily="34" charset="0"/>
                <a:cs typeface="Arial" pitchFamily="34" charset="0"/>
              </a:rPr>
              <a:t>N/A </a:t>
            </a:r>
            <a:endParaRPr lang="en-US" dirty="0"/>
          </a:p>
        </p:txBody>
      </p:sp>
      <p:sp>
        <p:nvSpPr>
          <p:cNvPr id="4" name="Header Placeholder 3"/>
          <p:cNvSpPr>
            <a:spLocks noGrp="1"/>
          </p:cNvSpPr>
          <p:nvPr>
            <p:ph type="hdr" sz="quarter" idx="10"/>
          </p:nvPr>
        </p:nvSpPr>
        <p:spPr/>
        <p:txBody>
          <a:bodyPr/>
          <a:lstStyle/>
          <a:p>
            <a:r>
              <a:rPr lang="en-US" dirty="0"/>
              <a:t>ADF 2.0: Java: Introduction to Spring Framework</a:t>
            </a:r>
            <a:endParaRPr lang="en-GB" dirty="0"/>
          </a:p>
        </p:txBody>
      </p:sp>
      <p:sp>
        <p:nvSpPr>
          <p:cNvPr id="5" name="Footer Placeholder 4"/>
          <p:cNvSpPr>
            <a:spLocks noGrp="1"/>
          </p:cNvSpPr>
          <p:nvPr>
            <p:ph type="ftr" sz="quarter" idx="11"/>
          </p:nvPr>
        </p:nvSpPr>
        <p:spPr/>
        <p:txBody>
          <a:bodyPr/>
          <a:lstStyle/>
          <a:p>
            <a:r>
              <a:rPr lang="en-GB" dirty="0"/>
              <a:t>Copyright © Accenture 2012</a:t>
            </a:r>
          </a:p>
        </p:txBody>
      </p:sp>
      <p:sp>
        <p:nvSpPr>
          <p:cNvPr id="6" name="Slide Number Placeholder 5"/>
          <p:cNvSpPr>
            <a:spLocks noGrp="1"/>
          </p:cNvSpPr>
          <p:nvPr>
            <p:ph type="sldNum" sz="quarter" idx="12"/>
          </p:nvPr>
        </p:nvSpPr>
        <p:spPr/>
        <p:txBody>
          <a:bodyPr/>
          <a:lstStyle/>
          <a:p>
            <a:fld id="{27CE0CED-C9FC-4C42-8AD7-7E9A6B171AE0}" type="slidenum">
              <a:rPr lang="en-GB" smtClean="0"/>
              <a:pPr/>
              <a:t>63</a:t>
            </a:fld>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Faculty Notes:</a:t>
            </a:r>
            <a:endParaRPr lang="en-GB" b="1" dirty="0">
              <a:solidFill>
                <a:srgbClr val="FF0000"/>
              </a:solidFill>
            </a:endParaRPr>
          </a:p>
          <a:p>
            <a:pPr marL="182880" lvl="1" indent="-91440" algn="l" rtl="0" eaLnBrk="0" fontAlgn="base" hangingPunct="0">
              <a:spcBef>
                <a:spcPct val="30000"/>
              </a:spcBef>
              <a:spcAft>
                <a:spcPts val="0"/>
              </a:spcAft>
              <a:buFont typeface="Arial" pitchFamily="34" charset="0"/>
              <a:buChar char="•"/>
              <a:defRPr/>
            </a:pPr>
            <a:r>
              <a:rPr lang="en-GB" sz="1000" kern="1200" dirty="0">
                <a:solidFill>
                  <a:schemeClr val="tx1"/>
                </a:solidFill>
                <a:latin typeface="Arial" charset="0"/>
                <a:ea typeface="+mn-ea"/>
                <a:cs typeface="Arial" pitchFamily="34" charset="0"/>
              </a:rPr>
              <a:t>Introduce the objectives of the activity.</a:t>
            </a:r>
          </a:p>
          <a:p>
            <a:pPr marL="182880" lvl="1" indent="-91440" algn="l" rtl="0" eaLnBrk="0" fontAlgn="base" hangingPunct="0">
              <a:spcBef>
                <a:spcPct val="30000"/>
              </a:spcBef>
              <a:spcAft>
                <a:spcPts val="0"/>
              </a:spcAft>
              <a:buFont typeface="Arial" pitchFamily="34" charset="0"/>
              <a:buChar char="•"/>
              <a:defRPr/>
            </a:pPr>
            <a:r>
              <a:rPr lang="en-GB" sz="1000" kern="1200" dirty="0">
                <a:solidFill>
                  <a:schemeClr val="tx1"/>
                </a:solidFill>
                <a:latin typeface="Arial" charset="0"/>
                <a:ea typeface="+mn-ea"/>
                <a:cs typeface="Arial" pitchFamily="34" charset="0"/>
              </a:rPr>
              <a:t>The suggested duration is 35 minutes but conclude</a:t>
            </a:r>
            <a:r>
              <a:rPr lang="en-GB" sz="1000" kern="1200" baseline="0" dirty="0">
                <a:solidFill>
                  <a:schemeClr val="tx1"/>
                </a:solidFill>
                <a:latin typeface="Arial" charset="0"/>
                <a:ea typeface="+mn-ea"/>
                <a:cs typeface="Arial" pitchFamily="34" charset="0"/>
              </a:rPr>
              <a:t> the activity early if learners finish early.</a:t>
            </a:r>
            <a:endParaRPr lang="en-GB" b="1" dirty="0">
              <a:solidFill>
                <a:srgbClr val="C00000"/>
              </a:solidFill>
            </a:endParaRPr>
          </a:p>
          <a:p>
            <a:endParaRPr lang="en-GB" dirty="0"/>
          </a:p>
          <a:p>
            <a:r>
              <a:rPr lang="en-GB" b="1" dirty="0"/>
              <a:t>Participant Notes:</a:t>
            </a:r>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Navigate to the Module 26, Activity 1 page on the course web site.</a:t>
            </a:r>
          </a:p>
          <a:p>
            <a:pPr marL="182880" lvl="1" indent="-91440" algn="l" defTabSz="914400" rtl="0" eaLnBrk="0" fontAlgn="base" latinLnBrk="0" hangingPunct="0">
              <a:spcBef>
                <a:spcPct val="30000"/>
              </a:spcBef>
              <a:spcAft>
                <a:spcPts val="0"/>
              </a:spcAft>
              <a:buFont typeface="Arial" pitchFamily="34" charset="0"/>
              <a:buChar char="•"/>
              <a:defRPr/>
            </a:pPr>
            <a:r>
              <a:rPr lang="en-US" sz="1000" kern="1200" dirty="0">
                <a:solidFill>
                  <a:schemeClr val="tx1"/>
                </a:solidFill>
                <a:latin typeface="Arial" charset="0"/>
                <a:ea typeface="+mn-ea"/>
                <a:cs typeface="Arial" pitchFamily="34" charset="0"/>
              </a:rPr>
              <a:t>Follow the instructions provided on the web page to locate the codebase, launch Eclipse and complete the activity.</a:t>
            </a:r>
          </a:p>
          <a:p>
            <a:pPr marL="0" lvl="1"/>
            <a:endParaRPr lang="en-GB" dirty="0"/>
          </a:p>
          <a:p>
            <a:pPr marL="180975" indent="-95250">
              <a:buFont typeface="Arial" pitchFamily="34" charset="0"/>
              <a:buChar char="•"/>
            </a:pPr>
            <a:endParaRPr lang="en-GB" dirty="0"/>
          </a:p>
          <a:p>
            <a:pPr marL="266700" lvl="1" indent="-85725">
              <a:buFont typeface="Courier New" pitchFamily="49" charset="0"/>
              <a:buChar char="o"/>
            </a:pPr>
            <a:endParaRPr lang="en-GB" dirty="0"/>
          </a:p>
        </p:txBody>
      </p:sp>
      <p:sp>
        <p:nvSpPr>
          <p:cNvPr id="9" name="Footer Placeholder 8"/>
          <p:cNvSpPr>
            <a:spLocks noGrp="1"/>
          </p:cNvSpPr>
          <p:nvPr>
            <p:ph type="ftr" sz="quarter" idx="13"/>
          </p:nvPr>
        </p:nvSpPr>
        <p:spPr/>
        <p:txBody>
          <a:bodyPr/>
          <a:lstStyle/>
          <a:p>
            <a:r>
              <a:rPr lang="en-GB" dirty="0"/>
              <a:t>Copyright © Accenture 2012</a:t>
            </a:r>
          </a:p>
        </p:txBody>
      </p:sp>
      <p:sp>
        <p:nvSpPr>
          <p:cNvPr id="11" name="Header Placeholder 10"/>
          <p:cNvSpPr>
            <a:spLocks noGrp="1"/>
          </p:cNvSpPr>
          <p:nvPr>
            <p:ph type="hdr" sz="quarter" idx="14"/>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5"/>
          </p:nvPr>
        </p:nvSpPr>
        <p:spPr/>
        <p:txBody>
          <a:bodyPr/>
          <a:lstStyle/>
          <a:p>
            <a:fld id="{27CE0CED-C9FC-4C42-8AD7-7E9A6B171AE0}" type="slidenum">
              <a:rPr lang="en-GB" smtClean="0"/>
              <a:pPr/>
              <a:t>64</a:t>
            </a:fld>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8"/>
          <p:cNvSpPr>
            <a:spLocks noGrp="1" noRot="1" noChangeAspect="1" noChangeArrowheads="1" noTextEdit="1"/>
          </p:cNvSpPr>
          <p:nvPr>
            <p:ph type="sldImg"/>
          </p:nvPr>
        </p:nvSpPr>
        <p:spPr>
          <a:ln/>
        </p:spPr>
      </p:sp>
      <p:sp>
        <p:nvSpPr>
          <p:cNvPr id="93187" name="Rectangle 9"/>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marL="0" marR="0" indent="0" algn="l" defTabSz="432465" rtl="0" eaLnBrk="0" fontAlgn="base" latinLnBrk="0" hangingPunct="0">
              <a:lnSpc>
                <a:spcPct val="100000"/>
              </a:lnSpc>
              <a:spcBef>
                <a:spcPct val="30000"/>
              </a:spcBef>
              <a:spcAft>
                <a:spcPct val="0"/>
              </a:spcAft>
              <a:buClr>
                <a:srgbClr val="000000"/>
              </a:buClr>
              <a:buSzPct val="100000"/>
              <a:buFontTx/>
              <a:buNone/>
              <a:tabLst/>
              <a:defRPr/>
            </a:pPr>
            <a:r>
              <a:rPr lang="en-US" altLang="ko-KR" b="0" dirty="0"/>
              <a:t>Discuss the module summary briefly.</a:t>
            </a:r>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endParaRPr lang="en-US" b="0" dirty="0"/>
          </a:p>
          <a:p>
            <a:pPr defTabSz="864931" eaLnBrk="0" fontAlgn="base" hangingPunct="0">
              <a:spcBef>
                <a:spcPct val="30000"/>
              </a:spcBef>
              <a:spcAft>
                <a:spcPct val="0"/>
              </a:spcAft>
              <a:buFont typeface="Arial" pitchFamily="34" charset="0"/>
              <a:buNone/>
              <a:defRPr/>
            </a:pPr>
            <a:r>
              <a:rPr lang="en-US" b="0" dirty="0"/>
              <a:t>The</a:t>
            </a:r>
            <a:r>
              <a:rPr lang="en-US" b="0" baseline="0" dirty="0"/>
              <a:t> </a:t>
            </a:r>
            <a:r>
              <a:rPr lang="en-US" b="0" dirty="0"/>
              <a:t>Spring Core module remains the base for all other modules. It will be used during the Weeks 3 and 4 simulation of this school.</a:t>
            </a:r>
          </a:p>
          <a:p>
            <a:endParaRPr lang="en-US" dirty="0"/>
          </a:p>
          <a:p>
            <a:endParaRPr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65</a:t>
            </a:fld>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8"/>
          <p:cNvSpPr>
            <a:spLocks noGrp="1" noRot="1" noChangeAspect="1" noChangeArrowheads="1" noTextEdit="1"/>
          </p:cNvSpPr>
          <p:nvPr>
            <p:ph type="sldImg"/>
          </p:nvPr>
        </p:nvSpPr>
        <p:spPr>
          <a:ln/>
        </p:spPr>
      </p:sp>
      <p:sp>
        <p:nvSpPr>
          <p:cNvPr id="94211" name="Rectangle 9"/>
          <p:cNvSpPr>
            <a:spLocks noGrp="1" noChangeArrowheads="1"/>
          </p:cNvSpPr>
          <p:nvPr>
            <p:ph type="body" idx="1"/>
          </p:nvPr>
        </p:nvSpPr>
        <p:spPr>
          <a:noFill/>
          <a:ln w="9525">
            <a:noFill/>
          </a:ln>
        </p:spPr>
        <p:txBody>
          <a:bodyPr/>
          <a:lstStyle/>
          <a:p>
            <a:pPr defTabSz="432465" eaLnBrk="0" fontAlgn="base" hangingPunct="0">
              <a:spcBef>
                <a:spcPct val="30000"/>
              </a:spcBef>
              <a:spcAft>
                <a:spcPct val="0"/>
              </a:spcAft>
              <a:buClr>
                <a:srgbClr val="000000"/>
              </a:buClr>
              <a:buSzPct val="100000"/>
              <a:defRPr/>
            </a:pPr>
            <a:r>
              <a:rPr lang="en-US" sz="1000" b="1" dirty="0"/>
              <a:t>Faculty Notes:</a:t>
            </a:r>
            <a:endParaRPr lang="en-US" b="0" dirty="0"/>
          </a:p>
          <a:p>
            <a:pPr defTabSz="432465" eaLnBrk="0" fontAlgn="base" hangingPunct="0">
              <a:spcBef>
                <a:spcPct val="30000"/>
              </a:spcBef>
              <a:spcAft>
                <a:spcPct val="0"/>
              </a:spcAft>
              <a:buClr>
                <a:srgbClr val="000000"/>
              </a:buClr>
              <a:buSzPct val="100000"/>
              <a:defRPr/>
            </a:pPr>
            <a:r>
              <a:rPr lang="en-US" b="0" dirty="0"/>
              <a:t>Ask participants for any questions or comments they may have.</a:t>
            </a:r>
          </a:p>
          <a:p>
            <a:pPr defTabSz="432465" eaLnBrk="0" fontAlgn="base" hangingPunct="0">
              <a:spcBef>
                <a:spcPct val="30000"/>
              </a:spcBef>
              <a:spcAft>
                <a:spcPct val="0"/>
              </a:spcAft>
              <a:buClr>
                <a:srgbClr val="000000"/>
              </a:buClr>
              <a:buSzPct val="100000"/>
              <a:defRPr/>
            </a:pPr>
            <a:endParaRPr lang="en-US" sz="1000" b="1" dirty="0"/>
          </a:p>
          <a:p>
            <a:pPr defTabSz="432465" eaLnBrk="0" fontAlgn="base" hangingPunct="0">
              <a:spcBef>
                <a:spcPct val="30000"/>
              </a:spcBef>
              <a:spcAft>
                <a:spcPct val="0"/>
              </a:spcAft>
              <a:buClr>
                <a:srgbClr val="000000"/>
              </a:buClr>
              <a:buSzPct val="100000"/>
              <a:defRPr/>
            </a:pPr>
            <a:r>
              <a:rPr lang="en-US" sz="1000" b="1" dirty="0"/>
              <a:t>Participant Notes</a:t>
            </a:r>
            <a:r>
              <a:rPr lang="en-US" b="1" dirty="0"/>
              <a:t>:</a:t>
            </a:r>
          </a:p>
          <a:p>
            <a:pPr marL="0" lvl="1" defTabSz="432465" eaLnBrk="0" fontAlgn="base" hangingPunct="0">
              <a:spcBef>
                <a:spcPct val="30000"/>
              </a:spcBef>
              <a:spcAft>
                <a:spcPct val="0"/>
              </a:spcAft>
              <a:buClr>
                <a:srgbClr val="000000"/>
              </a:buClr>
              <a:buSzPct val="100000"/>
              <a:defRPr/>
            </a:pPr>
            <a:r>
              <a:rPr lang="en-US" dirty="0"/>
              <a:t>N/A</a:t>
            </a:r>
          </a:p>
          <a:p>
            <a:pPr defTabSz="432465" eaLnBrk="0" fontAlgn="base" hangingPunct="0">
              <a:spcBef>
                <a:spcPct val="30000"/>
              </a:spcBef>
              <a:spcAft>
                <a:spcPct val="0"/>
              </a:spcAft>
              <a:buClr>
                <a:srgbClr val="000000"/>
              </a:buClr>
              <a:buSzPct val="100000"/>
              <a:defRPr/>
            </a:pPr>
            <a:endParaRPr lang="en-US" b="0" dirty="0"/>
          </a:p>
        </p:txBody>
      </p:sp>
      <p:sp>
        <p:nvSpPr>
          <p:cNvPr id="4" name="Footer Placeholder 3"/>
          <p:cNvSpPr>
            <a:spLocks noGrp="1"/>
          </p:cNvSpPr>
          <p:nvPr>
            <p:ph type="ftr" sz="quarter" idx="10"/>
          </p:nvPr>
        </p:nvSpPr>
        <p:spPr/>
        <p:txBody>
          <a:bodyPr/>
          <a:lstStyle/>
          <a:p>
            <a:r>
              <a:rPr lang="en-GB" dirty="0"/>
              <a:t>Copyright © Accenture 2012</a:t>
            </a:r>
          </a:p>
        </p:txBody>
      </p:sp>
      <p:sp>
        <p:nvSpPr>
          <p:cNvPr id="5" name="Header Placeholder 4"/>
          <p:cNvSpPr>
            <a:spLocks noGrp="1"/>
          </p:cNvSpPr>
          <p:nvPr>
            <p:ph type="hdr" sz="quarter" idx="11"/>
          </p:nvPr>
        </p:nvSpPr>
        <p:spPr/>
        <p:txBody>
          <a:bodyPr/>
          <a:lstStyle/>
          <a:p>
            <a:r>
              <a:rPr lang="en-US" dirty="0"/>
              <a:t>ADF 2.0: Java: Introduction to Spring Framework</a:t>
            </a:r>
            <a:endParaRPr lang="en-GB" dirty="0"/>
          </a:p>
        </p:txBody>
      </p:sp>
      <p:sp>
        <p:nvSpPr>
          <p:cNvPr id="6" name="Slide Number Placeholder 5"/>
          <p:cNvSpPr>
            <a:spLocks noGrp="1"/>
          </p:cNvSpPr>
          <p:nvPr>
            <p:ph type="sldNum" sz="quarter" idx="12"/>
          </p:nvPr>
        </p:nvSpPr>
        <p:spPr/>
        <p:txBody>
          <a:bodyPr/>
          <a:lstStyle/>
          <a:p>
            <a:fld id="{27CE0CED-C9FC-4C42-8AD7-7E9A6B171AE0}" type="slidenum">
              <a:rPr lang="en-GB" smtClean="0"/>
              <a:pPr/>
              <a:t>66</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6"/>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3732" name="Rectangle 2"/>
          <p:cNvSpPr>
            <a:spLocks noGrp="1" noRot="1" noChangeAspect="1" noChangeArrowheads="1" noTextEdit="1"/>
          </p:cNvSpPr>
          <p:nvPr>
            <p:ph type="sldImg"/>
          </p:nvPr>
        </p:nvSpPr>
        <p:spPr>
          <a:xfrm>
            <a:off x="1143000" y="685800"/>
            <a:ext cx="4570413" cy="3429000"/>
          </a:xfrm>
          <a:ln/>
        </p:spPr>
      </p:sp>
      <p:sp>
        <p:nvSpPr>
          <p:cNvPr id="73733" name="Rectangle 3"/>
          <p:cNvSpPr>
            <a:spLocks noGrp="1" noChangeArrowheads="1"/>
          </p:cNvSpPr>
          <p:nvPr>
            <p:ph type="body" idx="1"/>
          </p:nvPr>
        </p:nvSpPr>
        <p:spPr>
          <a:noFill/>
          <a:ln w="9525">
            <a:noFill/>
          </a:ln>
        </p:spPr>
        <p:txBody>
          <a:bodyPr>
            <a:normAutofit/>
          </a:bodyPr>
          <a:lstStyle/>
          <a:p>
            <a:r>
              <a:rPr lang="en-US" b="1" baseline="0" dirty="0"/>
              <a:t>Facilitator Notes:</a:t>
            </a:r>
          </a:p>
          <a:p>
            <a:pPr algn="l" defTabSz="914400" rtl="0" eaLnBrk="1" latinLnBrk="0" hangingPunct="1"/>
            <a:r>
              <a:rPr lang="en-US" sz="1000" kern="1200" dirty="0">
                <a:solidFill>
                  <a:schemeClr val="tx1"/>
                </a:solidFill>
                <a:latin typeface="Arial" pitchFamily="34" charset="0"/>
                <a:ea typeface="+mn-ea"/>
                <a:cs typeface="Arial" pitchFamily="34" charset="0"/>
              </a:rPr>
              <a:t>Review information on the slide and in the participant notes.</a:t>
            </a:r>
          </a:p>
          <a:p>
            <a:pPr marL="182880" indent="-91440" algn="l" defTabSz="914400" rtl="0" eaLnBrk="1" latinLnBrk="0" hangingPunct="1">
              <a:buFont typeface="Arial" pitchFamily="34" charset="0"/>
              <a:buChar char="•"/>
            </a:pPr>
            <a:r>
              <a:rPr lang="en-US" b="0" dirty="0"/>
              <a:t>Inversion of Control (</a:t>
            </a:r>
            <a:r>
              <a:rPr lang="en-US" dirty="0"/>
              <a:t>IoC) will be discussed later in this module.</a:t>
            </a:r>
          </a:p>
          <a:p>
            <a:endParaRPr lang="en-US" dirty="0"/>
          </a:p>
          <a:p>
            <a:r>
              <a:rPr lang="en-US" b="1" dirty="0"/>
              <a:t>Participants</a:t>
            </a:r>
            <a:r>
              <a:rPr lang="en-US" b="1" baseline="0" dirty="0"/>
              <a:t> Notes: </a:t>
            </a:r>
          </a:p>
          <a:p>
            <a:r>
              <a:rPr lang="en-US" dirty="0"/>
              <a:t>Spring:</a:t>
            </a:r>
            <a:endParaRPr lang="en-US" baseline="0" dirty="0"/>
          </a:p>
          <a:p>
            <a:pPr marL="182880" indent="-91440">
              <a:buFont typeface="Arial" pitchFamily="34" charset="0"/>
              <a:buChar char="•"/>
            </a:pPr>
            <a:r>
              <a:rPr lang="en-US" dirty="0"/>
              <a:t>Makes Java EE and existing technologies easy to use.</a:t>
            </a:r>
          </a:p>
          <a:p>
            <a:pPr marL="182880" indent="-91440">
              <a:buFont typeface="Arial" pitchFamily="34" charset="0"/>
              <a:buChar char="•"/>
            </a:pPr>
            <a:r>
              <a:rPr lang="en-US" dirty="0"/>
              <a:t>Organizes business objects in an effective manner with configuration management mechanisms.</a:t>
            </a:r>
          </a:p>
          <a:p>
            <a:pPr marL="182880" indent="-91440">
              <a:buFont typeface="Arial" pitchFamily="34" charset="0"/>
              <a:buChar char="•"/>
            </a:pPr>
            <a:r>
              <a:rPr lang="en-US" dirty="0"/>
              <a:t>Is platform-independent: There is portability between different application servers.</a:t>
            </a:r>
          </a:p>
          <a:p>
            <a:endParaRPr lang="en-US" dirty="0"/>
          </a:p>
          <a:p>
            <a:endParaRPr lang="en-US" dirty="0"/>
          </a:p>
          <a:p>
            <a:endParaRPr b="1" dirty="0"/>
          </a:p>
        </p:txBody>
      </p:sp>
      <p:sp>
        <p:nvSpPr>
          <p:cNvPr id="6" name="Slide Number Placeholder 5"/>
          <p:cNvSpPr>
            <a:spLocks noGrp="1"/>
          </p:cNvSpPr>
          <p:nvPr>
            <p:ph type="sldNum" sz="quarter" idx="10"/>
          </p:nvPr>
        </p:nvSpPr>
        <p:spPr/>
        <p:txBody>
          <a:bodyPr/>
          <a:lstStyle/>
          <a:p>
            <a:fld id="{27CE0CED-C9FC-4C42-8AD7-7E9A6B171AE0}" type="slidenum">
              <a:rPr lang="en-GB" smtClean="0"/>
              <a:pPr/>
              <a:t>4</a:t>
            </a:fld>
            <a:endParaRPr lang="en-GB" dirty="0"/>
          </a:p>
        </p:txBody>
      </p:sp>
      <p:sp>
        <p:nvSpPr>
          <p:cNvPr id="7" name="Header Placeholder 4"/>
          <p:cNvSpPr>
            <a:spLocks noGrp="1"/>
          </p:cNvSpPr>
          <p:nvPr>
            <p:ph type="hdr" sz="quarter"/>
          </p:nvPr>
        </p:nvSpPr>
        <p:spPr>
          <a:xfrm>
            <a:off x="0" y="0"/>
            <a:ext cx="2971800" cy="457200"/>
          </a:xfrm>
        </p:spPr>
        <p:txBody>
          <a:bodyPr/>
          <a:lstStyle/>
          <a:p>
            <a:r>
              <a:rPr lang="en-US" dirty="0"/>
              <a:t>ADF 2.0: Java: Introduction to Spring Framework</a:t>
            </a:r>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D2CC-B0BB-9E43-C9DD-AE3E6C6C82F0}"/>
            </a:ext>
          </a:extLst>
        </p:cNvPr>
        <p:cNvGrpSpPr/>
        <p:nvPr/>
      </p:nvGrpSpPr>
      <p:grpSpPr>
        <a:xfrm>
          <a:off x="0" y="0"/>
          <a:ext cx="0" cy="0"/>
          <a:chOff x="0" y="0"/>
          <a:chExt cx="0" cy="0"/>
        </a:xfrm>
      </p:grpSpPr>
      <p:sp>
        <p:nvSpPr>
          <p:cNvPr id="73731" name="Rectangle 6">
            <a:extLst>
              <a:ext uri="{FF2B5EF4-FFF2-40B4-BE49-F238E27FC236}">
                <a16:creationId xmlns:a16="http://schemas.microsoft.com/office/drawing/2014/main" id="{FDAE8861-FA91-A5D7-40C1-D1ED209B0245}"/>
              </a:ext>
            </a:extLst>
          </p:cNvPr>
          <p:cNvSpPr>
            <a:spLocks noGrp="1" noChangeArrowheads="1"/>
          </p:cNvSpPr>
          <p:nvPr>
            <p:ph type="ftr" sz="quarter" idx="4294967295"/>
          </p:nvPr>
        </p:nvSpPr>
        <p:spPr bwMode="auto">
          <a:xfrm>
            <a:off x="0" y="8684381"/>
            <a:ext cx="2972098" cy="458108"/>
          </a:xfrm>
          <a:prstGeom prst="rect">
            <a:avLst/>
          </a:prstGeom>
          <a:noFill/>
          <a:ln>
            <a:miter lim="800000"/>
            <a:headEnd/>
            <a:tailEnd/>
          </a:ln>
        </p:spPr>
        <p:txBody>
          <a:bodyPr lIns="90143" tIns="45071" rIns="90143" bIns="45071"/>
          <a:lstStyle/>
          <a:p>
            <a:r>
              <a:rPr lang="en-US" dirty="0"/>
              <a:t>Copyright © Accenture 2012</a:t>
            </a:r>
          </a:p>
        </p:txBody>
      </p:sp>
      <p:sp>
        <p:nvSpPr>
          <p:cNvPr id="73732" name="Rectangle 2">
            <a:extLst>
              <a:ext uri="{FF2B5EF4-FFF2-40B4-BE49-F238E27FC236}">
                <a16:creationId xmlns:a16="http://schemas.microsoft.com/office/drawing/2014/main" id="{9A9300CE-22F3-1C38-896B-C64E8C1D0B9E}"/>
              </a:ext>
            </a:extLst>
          </p:cNvPr>
          <p:cNvSpPr>
            <a:spLocks noGrp="1" noRot="1" noChangeAspect="1" noChangeArrowheads="1" noTextEdit="1"/>
          </p:cNvSpPr>
          <p:nvPr>
            <p:ph type="sldImg"/>
          </p:nvPr>
        </p:nvSpPr>
        <p:spPr>
          <a:xfrm>
            <a:off x="1143000" y="685800"/>
            <a:ext cx="4570413" cy="3429000"/>
          </a:xfrm>
          <a:ln/>
        </p:spPr>
      </p:sp>
      <p:sp>
        <p:nvSpPr>
          <p:cNvPr id="73733" name="Rectangle 3">
            <a:extLst>
              <a:ext uri="{FF2B5EF4-FFF2-40B4-BE49-F238E27FC236}">
                <a16:creationId xmlns:a16="http://schemas.microsoft.com/office/drawing/2014/main" id="{C65C28EA-20D1-4CC2-B5FC-04EE1B6F151C}"/>
              </a:ext>
            </a:extLst>
          </p:cNvPr>
          <p:cNvSpPr>
            <a:spLocks noGrp="1" noChangeArrowheads="1"/>
          </p:cNvSpPr>
          <p:nvPr>
            <p:ph type="body" idx="1"/>
          </p:nvPr>
        </p:nvSpPr>
        <p:spPr>
          <a:noFill/>
          <a:ln w="9525">
            <a:noFill/>
          </a:ln>
        </p:spPr>
        <p:txBody>
          <a:bodyPr>
            <a:normAutofit/>
          </a:bodyPr>
          <a:lstStyle/>
          <a:p>
            <a:r>
              <a:rPr lang="en-US" b="1" baseline="0" dirty="0"/>
              <a:t>Facilitator Notes:</a:t>
            </a:r>
          </a:p>
          <a:p>
            <a:pPr algn="l" defTabSz="914400" rtl="0" eaLnBrk="1" latinLnBrk="0" hangingPunct="1"/>
            <a:r>
              <a:rPr lang="en-US" sz="1000" kern="1200" dirty="0">
                <a:solidFill>
                  <a:schemeClr val="tx1"/>
                </a:solidFill>
                <a:latin typeface="Arial" pitchFamily="34" charset="0"/>
                <a:ea typeface="+mn-ea"/>
                <a:cs typeface="Arial" pitchFamily="34" charset="0"/>
              </a:rPr>
              <a:t>Review information on the slide and in the participant notes.</a:t>
            </a:r>
          </a:p>
          <a:p>
            <a:pPr marL="182880" indent="-91440" algn="l" defTabSz="914400" rtl="0" eaLnBrk="1" latinLnBrk="0" hangingPunct="1">
              <a:buFont typeface="Arial" pitchFamily="34" charset="0"/>
              <a:buChar char="•"/>
            </a:pPr>
            <a:r>
              <a:rPr lang="en-US" b="0" dirty="0"/>
              <a:t>Inversion of Control (</a:t>
            </a:r>
            <a:r>
              <a:rPr lang="en-US" dirty="0"/>
              <a:t>IoC) will be discussed later in this module.</a:t>
            </a:r>
          </a:p>
          <a:p>
            <a:endParaRPr lang="en-US" dirty="0"/>
          </a:p>
          <a:p>
            <a:r>
              <a:rPr lang="en-US" b="1" dirty="0"/>
              <a:t>Participants</a:t>
            </a:r>
            <a:r>
              <a:rPr lang="en-US" b="1" baseline="0" dirty="0"/>
              <a:t> Notes: </a:t>
            </a:r>
          </a:p>
          <a:p>
            <a:r>
              <a:rPr lang="en-US" dirty="0"/>
              <a:t>Spring:</a:t>
            </a:r>
            <a:endParaRPr lang="en-US" baseline="0" dirty="0"/>
          </a:p>
          <a:p>
            <a:pPr marL="182880" indent="-91440">
              <a:buFont typeface="Arial" pitchFamily="34" charset="0"/>
              <a:buChar char="•"/>
            </a:pPr>
            <a:r>
              <a:rPr lang="en-US" dirty="0"/>
              <a:t>Makes Java EE and existing technologies easy to use.</a:t>
            </a:r>
          </a:p>
          <a:p>
            <a:pPr marL="182880" indent="-91440">
              <a:buFont typeface="Arial" pitchFamily="34" charset="0"/>
              <a:buChar char="•"/>
            </a:pPr>
            <a:r>
              <a:rPr lang="en-US" dirty="0"/>
              <a:t>Organizes business objects in an effective manner with configuration management mechanisms.</a:t>
            </a:r>
          </a:p>
          <a:p>
            <a:pPr marL="182880" indent="-91440">
              <a:buFont typeface="Arial" pitchFamily="34" charset="0"/>
              <a:buChar char="•"/>
            </a:pPr>
            <a:r>
              <a:rPr lang="en-US" dirty="0"/>
              <a:t>Is platform-independent: There is portability between different application servers.</a:t>
            </a:r>
          </a:p>
          <a:p>
            <a:endParaRPr lang="en-US" dirty="0"/>
          </a:p>
          <a:p>
            <a:endParaRPr lang="en-US" dirty="0"/>
          </a:p>
          <a:p>
            <a:endParaRPr b="1" dirty="0"/>
          </a:p>
        </p:txBody>
      </p:sp>
      <p:sp>
        <p:nvSpPr>
          <p:cNvPr id="6" name="Slide Number Placeholder 5">
            <a:extLst>
              <a:ext uri="{FF2B5EF4-FFF2-40B4-BE49-F238E27FC236}">
                <a16:creationId xmlns:a16="http://schemas.microsoft.com/office/drawing/2014/main" id="{0D8BBBAE-93A9-B934-3314-B073C044F4E1}"/>
              </a:ext>
            </a:extLst>
          </p:cNvPr>
          <p:cNvSpPr>
            <a:spLocks noGrp="1"/>
          </p:cNvSpPr>
          <p:nvPr>
            <p:ph type="sldNum" sz="quarter" idx="10"/>
          </p:nvPr>
        </p:nvSpPr>
        <p:spPr/>
        <p:txBody>
          <a:bodyPr/>
          <a:lstStyle/>
          <a:p>
            <a:fld id="{27CE0CED-C9FC-4C42-8AD7-7E9A6B171AE0}" type="slidenum">
              <a:rPr lang="en-GB" smtClean="0"/>
              <a:pPr/>
              <a:t>5</a:t>
            </a:fld>
            <a:endParaRPr lang="en-GB" dirty="0"/>
          </a:p>
        </p:txBody>
      </p:sp>
      <p:sp>
        <p:nvSpPr>
          <p:cNvPr id="7" name="Header Placeholder 4">
            <a:extLst>
              <a:ext uri="{FF2B5EF4-FFF2-40B4-BE49-F238E27FC236}">
                <a16:creationId xmlns:a16="http://schemas.microsoft.com/office/drawing/2014/main" id="{D239F31D-7321-54F7-F997-8292BDE010E4}"/>
              </a:ext>
            </a:extLst>
          </p:cNvPr>
          <p:cNvSpPr>
            <a:spLocks noGrp="1"/>
          </p:cNvSpPr>
          <p:nvPr>
            <p:ph type="hdr" sz="quarter"/>
          </p:nvPr>
        </p:nvSpPr>
        <p:spPr>
          <a:xfrm>
            <a:off x="0" y="0"/>
            <a:ext cx="2971800" cy="457200"/>
          </a:xfrm>
        </p:spPr>
        <p:txBody>
          <a:bodyPr/>
          <a:lstStyle/>
          <a:p>
            <a:r>
              <a:rPr lang="en-US" dirty="0"/>
              <a:t>ADF 2.0: Java: Introduction to Spring Framework</a:t>
            </a:r>
            <a:endParaRPr lang="en-GB" dirty="0"/>
          </a:p>
        </p:txBody>
      </p:sp>
    </p:spTree>
    <p:extLst>
      <p:ext uri="{BB962C8B-B14F-4D97-AF65-F5344CB8AC3E}">
        <p14:creationId xmlns:p14="http://schemas.microsoft.com/office/powerpoint/2010/main" val="1122691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hdr" sz="quarter"/>
          </p:nvPr>
        </p:nvSpPr>
        <p:spPr>
          <a:ln/>
        </p:spPr>
        <p:txBody>
          <a:bodyPr/>
          <a:lstStyle/>
          <a:p>
            <a:r>
              <a:rPr lang="en-US" dirty="0"/>
              <a:t>ADF 2.0: Java: Introduction to Spring Framework</a:t>
            </a:r>
          </a:p>
        </p:txBody>
      </p:sp>
      <p:sp>
        <p:nvSpPr>
          <p:cNvPr id="5" name="Rectangle 6"/>
          <p:cNvSpPr>
            <a:spLocks noGrp="1" noChangeArrowheads="1"/>
          </p:cNvSpPr>
          <p:nvPr>
            <p:ph type="ftr" sz="quarter" idx="4"/>
          </p:nvPr>
        </p:nvSpPr>
        <p:spPr>
          <a:ln/>
        </p:spPr>
        <p:txBody>
          <a:bodyPr/>
          <a:lstStyle/>
          <a:p>
            <a:r>
              <a:rPr lang="en-US" dirty="0"/>
              <a:t>Copyright © Accenture 2012</a:t>
            </a:r>
          </a:p>
        </p:txBody>
      </p:sp>
      <p:sp>
        <p:nvSpPr>
          <p:cNvPr id="259074" name="Rectangle 2"/>
          <p:cNvSpPr>
            <a:spLocks noGrp="1" noRot="1" noChangeAspect="1" noChangeArrowheads="1" noTextEdit="1"/>
          </p:cNvSpPr>
          <p:nvPr>
            <p:ph type="sldImg"/>
          </p:nvPr>
        </p:nvSpPr>
        <p:spPr>
          <a:xfrm>
            <a:off x="1143000" y="685800"/>
            <a:ext cx="4570413" cy="3429000"/>
          </a:xfrm>
          <a:ln/>
        </p:spPr>
      </p:sp>
      <p:sp>
        <p:nvSpPr>
          <p:cNvPr id="259075" name="Rectangle 3"/>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p:cNvSpPr>
            <a:spLocks noGrp="1"/>
          </p:cNvSpPr>
          <p:nvPr>
            <p:ph type="sldNum" sz="quarter" idx="10"/>
          </p:nvPr>
        </p:nvSpPr>
        <p:spPr/>
        <p:txBody>
          <a:bodyPr/>
          <a:lstStyle/>
          <a:p>
            <a:fld id="{27CE0CED-C9FC-4C42-8AD7-7E9A6B171AE0}" type="slidenum">
              <a:rPr lang="en-GB" smtClean="0"/>
              <a:pPr/>
              <a:t>6</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085E-2DEB-C482-F98F-FF8FEBA1A70E}"/>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DAD3B3C3-BF61-A975-4883-592B4FF8808A}"/>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45740D6D-A8A4-0015-A423-F16A0B673467}"/>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729C352C-4F68-E7EF-E4F7-F0E3B83D29D8}"/>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042AF839-13B3-E6C5-EC3F-8AE23DB810C2}"/>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7F75BE0E-5F99-CA50-21E0-012D3DF73DCD}"/>
              </a:ext>
            </a:extLst>
          </p:cNvPr>
          <p:cNvSpPr>
            <a:spLocks noGrp="1"/>
          </p:cNvSpPr>
          <p:nvPr>
            <p:ph type="sldNum" sz="quarter" idx="10"/>
          </p:nvPr>
        </p:nvSpPr>
        <p:spPr/>
        <p:txBody>
          <a:bodyPr/>
          <a:lstStyle/>
          <a:p>
            <a:fld id="{27CE0CED-C9FC-4C42-8AD7-7E9A6B171AE0}" type="slidenum">
              <a:rPr lang="en-GB" smtClean="0"/>
              <a:pPr/>
              <a:t>7</a:t>
            </a:fld>
            <a:endParaRPr lang="en-GB" dirty="0"/>
          </a:p>
        </p:txBody>
      </p:sp>
    </p:spTree>
    <p:extLst>
      <p:ext uri="{BB962C8B-B14F-4D97-AF65-F5344CB8AC3E}">
        <p14:creationId xmlns:p14="http://schemas.microsoft.com/office/powerpoint/2010/main" val="163101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E84-2D64-C443-37D2-0BFCFB66724E}"/>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56C54C5A-6E7F-0C28-EFAF-19DA8CBE194C}"/>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588FA868-AF6A-02DE-7217-81291E85B0C8}"/>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24AE4C76-2856-AD1E-B366-2D4512FD3019}"/>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3AF4BC63-6B21-A302-3A9E-EC079FC01697}"/>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687A595A-9C1E-3969-69BC-251618070173}"/>
              </a:ext>
            </a:extLst>
          </p:cNvPr>
          <p:cNvSpPr>
            <a:spLocks noGrp="1"/>
          </p:cNvSpPr>
          <p:nvPr>
            <p:ph type="sldNum" sz="quarter" idx="10"/>
          </p:nvPr>
        </p:nvSpPr>
        <p:spPr/>
        <p:txBody>
          <a:bodyPr/>
          <a:lstStyle/>
          <a:p>
            <a:fld id="{27CE0CED-C9FC-4C42-8AD7-7E9A6B171AE0}" type="slidenum">
              <a:rPr lang="en-GB" smtClean="0"/>
              <a:pPr/>
              <a:t>8</a:t>
            </a:fld>
            <a:endParaRPr lang="en-GB" dirty="0"/>
          </a:p>
        </p:txBody>
      </p:sp>
    </p:spTree>
    <p:extLst>
      <p:ext uri="{BB962C8B-B14F-4D97-AF65-F5344CB8AC3E}">
        <p14:creationId xmlns:p14="http://schemas.microsoft.com/office/powerpoint/2010/main" val="142759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076BF-7512-DCDE-4AFF-B4830C75086C}"/>
            </a:ext>
          </a:extLst>
        </p:cNvPr>
        <p:cNvGrpSpPr/>
        <p:nvPr/>
      </p:nvGrpSpPr>
      <p:grpSpPr>
        <a:xfrm>
          <a:off x="0" y="0"/>
          <a:ext cx="0" cy="0"/>
          <a:chOff x="0" y="0"/>
          <a:chExt cx="0" cy="0"/>
        </a:xfrm>
      </p:grpSpPr>
      <p:sp>
        <p:nvSpPr>
          <p:cNvPr id="4" name="Rectangle 4">
            <a:extLst>
              <a:ext uri="{FF2B5EF4-FFF2-40B4-BE49-F238E27FC236}">
                <a16:creationId xmlns:a16="http://schemas.microsoft.com/office/drawing/2014/main" id="{3CDD2D4A-EE4C-30CE-958C-57E570DDF458}"/>
              </a:ext>
            </a:extLst>
          </p:cNvPr>
          <p:cNvSpPr>
            <a:spLocks noGrp="1" noChangeArrowheads="1"/>
          </p:cNvSpPr>
          <p:nvPr>
            <p:ph type="hdr" sz="quarter"/>
          </p:nvPr>
        </p:nvSpPr>
        <p:spPr>
          <a:ln/>
        </p:spPr>
        <p:txBody>
          <a:bodyPr/>
          <a:lstStyle/>
          <a:p>
            <a:r>
              <a:rPr lang="en-US" dirty="0"/>
              <a:t>ADF 2.0: Java: Introduction to Spring Framework</a:t>
            </a:r>
          </a:p>
        </p:txBody>
      </p:sp>
      <p:sp>
        <p:nvSpPr>
          <p:cNvPr id="5" name="Rectangle 6">
            <a:extLst>
              <a:ext uri="{FF2B5EF4-FFF2-40B4-BE49-F238E27FC236}">
                <a16:creationId xmlns:a16="http://schemas.microsoft.com/office/drawing/2014/main" id="{22FA27C9-4AD1-9B73-CF25-86717C2477C5}"/>
              </a:ext>
            </a:extLst>
          </p:cNvPr>
          <p:cNvSpPr>
            <a:spLocks noGrp="1" noChangeArrowheads="1"/>
          </p:cNvSpPr>
          <p:nvPr>
            <p:ph type="ftr" sz="quarter" idx="4"/>
          </p:nvPr>
        </p:nvSpPr>
        <p:spPr>
          <a:ln/>
        </p:spPr>
        <p:txBody>
          <a:bodyPr/>
          <a:lstStyle/>
          <a:p>
            <a:r>
              <a:rPr lang="en-US" dirty="0"/>
              <a:t>Copyright © Accenture 2012</a:t>
            </a:r>
          </a:p>
        </p:txBody>
      </p:sp>
      <p:sp>
        <p:nvSpPr>
          <p:cNvPr id="259074" name="Rectangle 2">
            <a:extLst>
              <a:ext uri="{FF2B5EF4-FFF2-40B4-BE49-F238E27FC236}">
                <a16:creationId xmlns:a16="http://schemas.microsoft.com/office/drawing/2014/main" id="{BD39B9BB-00BB-6B59-9851-6B6FD00560B7}"/>
              </a:ext>
            </a:extLst>
          </p:cNvPr>
          <p:cNvSpPr>
            <a:spLocks noGrp="1" noRot="1" noChangeAspect="1" noChangeArrowheads="1" noTextEdit="1"/>
          </p:cNvSpPr>
          <p:nvPr>
            <p:ph type="sldImg"/>
          </p:nvPr>
        </p:nvSpPr>
        <p:spPr>
          <a:xfrm>
            <a:off x="1143000" y="685800"/>
            <a:ext cx="4570413" cy="3429000"/>
          </a:xfrm>
          <a:ln/>
        </p:spPr>
      </p:sp>
      <p:sp>
        <p:nvSpPr>
          <p:cNvPr id="259075" name="Rectangle 3">
            <a:extLst>
              <a:ext uri="{FF2B5EF4-FFF2-40B4-BE49-F238E27FC236}">
                <a16:creationId xmlns:a16="http://schemas.microsoft.com/office/drawing/2014/main" id="{E7FEE903-573A-4DB4-BB5D-C40CB2F5B4B4}"/>
              </a:ext>
            </a:extLst>
          </p:cNvPr>
          <p:cNvSpPr>
            <a:spLocks noGrp="1" noChangeArrowheads="1"/>
          </p:cNvSpPr>
          <p:nvPr>
            <p:ph type="body" idx="1"/>
          </p:nvPr>
        </p:nvSpPr>
        <p:spPr>
          <a:noFill/>
          <a:ln w="9525"/>
        </p:spPr>
        <p:txBody>
          <a:bodyPr>
            <a:normAutofit/>
          </a:bodyPr>
          <a:lstStyle/>
          <a:p>
            <a:r>
              <a:rPr lang="en-GB" b="1" dirty="0"/>
              <a:t>Faculty Notes:</a:t>
            </a:r>
          </a:p>
          <a:p>
            <a:pPr marL="0" lvl="1"/>
            <a:r>
              <a:rPr lang="en-GB" dirty="0"/>
              <a:t>Review key slide points and participant notes.</a:t>
            </a:r>
            <a:endParaRPr lang="en-US" dirty="0">
              <a:latin typeface="Arial" pitchFamily="34" charset="0"/>
            </a:endParaRPr>
          </a:p>
          <a:p>
            <a:pPr defTabSz="432465" eaLnBrk="0" fontAlgn="base" hangingPunct="0">
              <a:spcBef>
                <a:spcPct val="30000"/>
              </a:spcBef>
              <a:spcAft>
                <a:spcPct val="0"/>
              </a:spcAft>
              <a:buClr>
                <a:srgbClr val="000000"/>
              </a:buClr>
              <a:buSzPct val="100000"/>
              <a:defRPr/>
            </a:pPr>
            <a:r>
              <a:rPr lang="en-US" b="1" dirty="0"/>
              <a:t>Participant Notes:</a:t>
            </a:r>
          </a:p>
          <a:p>
            <a:pPr defTabSz="432465" eaLnBrk="0" fontAlgn="base" hangingPunct="0">
              <a:spcAft>
                <a:spcPct val="0"/>
              </a:spcAft>
              <a:buClr>
                <a:srgbClr val="000000"/>
              </a:buClr>
              <a:buSzPct val="100000"/>
              <a:defRPr/>
            </a:pPr>
            <a:r>
              <a:rPr lang="en-US" dirty="0"/>
              <a:t>Problems with JavaEE traditional approach include:</a:t>
            </a:r>
          </a:p>
          <a:p>
            <a:pPr marL="182880" indent="-91440">
              <a:buFont typeface="Arial" pitchFamily="34" charset="0"/>
              <a:buChar char="•"/>
            </a:pPr>
            <a:r>
              <a:rPr lang="en-US" b="1" dirty="0">
                <a:latin typeface="Arial" pitchFamily="34" charset="0"/>
              </a:rPr>
              <a:t>JavaEE applications are complex and contain excessive amounts of "plumbing" code.</a:t>
            </a:r>
          </a:p>
          <a:p>
            <a:pPr marL="182880" lvl="1"/>
            <a:r>
              <a:rPr lang="en-US" dirty="0">
                <a:latin typeface="Arial" pitchFamily="34" charset="0"/>
              </a:rPr>
              <a:t>Often, </a:t>
            </a:r>
            <a:r>
              <a:rPr lang="en-US" dirty="0"/>
              <a:t>Java code includes </a:t>
            </a:r>
            <a:r>
              <a:rPr lang="en-US" dirty="0">
                <a:latin typeface="Arial" pitchFamily="34" charset="0"/>
              </a:rPr>
              <a:t>a high proportion of code that is not related to business logic, such as try/catch </a:t>
            </a:r>
            <a:r>
              <a:rPr lang="en-US" dirty="0"/>
              <a:t>blocks used to </a:t>
            </a:r>
            <a:r>
              <a:rPr lang="en-US" dirty="0">
                <a:latin typeface="Arial" pitchFamily="34" charset="0"/>
              </a:rPr>
              <a:t>acquire and release JDBC resources, lookups</a:t>
            </a:r>
            <a:r>
              <a:rPr lang="en-US" baseline="0" dirty="0">
                <a:latin typeface="Arial" pitchFamily="34" charset="0"/>
              </a:rPr>
              <a:t> for resources, and so on.</a:t>
            </a:r>
            <a:endParaRPr lang="en-US" dirty="0">
              <a:latin typeface="Arial" pitchFamily="34" charset="0"/>
            </a:endParaRPr>
          </a:p>
          <a:p>
            <a:pPr marL="265176" lvl="1" indent="-82296">
              <a:buFont typeface="Courier New" pitchFamily="49" charset="0"/>
              <a:buChar char="o"/>
            </a:pPr>
            <a:r>
              <a:rPr lang="en-US" dirty="0">
                <a:latin typeface="Arial" pitchFamily="34" charset="0"/>
              </a:rPr>
              <a:t>Writing excessive plumbin</a:t>
            </a:r>
            <a:r>
              <a:rPr lang="en-US" dirty="0"/>
              <a:t>g </a:t>
            </a:r>
            <a:r>
              <a:rPr lang="en-US" dirty="0">
                <a:latin typeface="Arial" pitchFamily="34" charset="0"/>
              </a:rPr>
              <a:t>code is a major drain on resources.</a:t>
            </a:r>
          </a:p>
          <a:p>
            <a:pPr marL="265176" lvl="1" indent="-82296">
              <a:buFont typeface="Courier New" pitchFamily="49" charset="0"/>
              <a:buChar char="o"/>
            </a:pPr>
            <a:r>
              <a:rPr lang="en-US" dirty="0">
                <a:latin typeface="Arial" pitchFamily="34" charset="0"/>
              </a:rPr>
              <a:t>It</a:t>
            </a:r>
            <a:r>
              <a:rPr lang="en-US" baseline="0" dirty="0">
                <a:latin typeface="Arial" pitchFamily="34" charset="0"/>
              </a:rPr>
              <a:t> is better for code to focus on business logic.</a:t>
            </a:r>
            <a:endParaRPr lang="en-US" dirty="0">
              <a:latin typeface="Arial" pitchFamily="34" charset="0"/>
            </a:endParaRPr>
          </a:p>
          <a:p>
            <a:pPr marL="182880" indent="-91440">
              <a:buFont typeface="Arial" pitchFamily="34" charset="0"/>
              <a:buChar char="•"/>
            </a:pPr>
            <a:r>
              <a:rPr lang="en-US" b="1" dirty="0">
                <a:latin typeface="Arial" pitchFamily="34" charset="0"/>
              </a:rPr>
              <a:t>JavaEE applications are difficult to unit test.</a:t>
            </a:r>
          </a:p>
          <a:p>
            <a:pPr marL="182880"/>
            <a:r>
              <a:rPr lang="en-US" dirty="0"/>
              <a:t>The JavaEE APIs are not designed to take into account ease of unit testing. </a:t>
            </a:r>
          </a:p>
          <a:p>
            <a:pPr marL="182880"/>
            <a:r>
              <a:rPr lang="en-US" dirty="0"/>
              <a:t>Generally an application server is needed to </a:t>
            </a:r>
            <a:r>
              <a:rPr lang="en-US" u="sng" dirty="0"/>
              <a:t>test</a:t>
            </a:r>
            <a:r>
              <a:rPr lang="en-US" dirty="0"/>
              <a:t> JavaEE applications. Spring framework does </a:t>
            </a:r>
            <a:r>
              <a:rPr lang="en-US" u="sng" dirty="0"/>
              <a:t>not</a:t>
            </a:r>
            <a:r>
              <a:rPr lang="en-US" dirty="0"/>
              <a:t> need an application server to run. </a:t>
            </a:r>
          </a:p>
          <a:p>
            <a:pPr marL="182880"/>
            <a:r>
              <a:rPr lang="en-US" dirty="0"/>
              <a:t>Spring has mock objects which can substitute for real objects and make testing easier.</a:t>
            </a:r>
          </a:p>
          <a:p>
            <a:pPr marL="182880" marR="0" indent="-9144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latin typeface="Arial" pitchFamily="34" charset="0"/>
              </a:rPr>
              <a:t>Certain JavaEE technologies have failed in performance. </a:t>
            </a:r>
          </a:p>
          <a:p>
            <a:pPr marL="182880">
              <a:defRPr/>
            </a:pPr>
            <a:r>
              <a:rPr lang="en-US" dirty="0"/>
              <a:t>For example EJB 2.x: </a:t>
            </a:r>
            <a:r>
              <a:rPr lang="en-US" b="0" dirty="0">
                <a:latin typeface="Arial" pitchFamily="34" charset="0"/>
              </a:rPr>
              <a:t>Generally</a:t>
            </a:r>
            <a:r>
              <a:rPr lang="en-US" dirty="0">
                <a:latin typeface="Arial" pitchFamily="34" charset="0"/>
              </a:rPr>
              <a:t>,</a:t>
            </a:r>
            <a:r>
              <a:rPr lang="en-US" baseline="0" dirty="0">
                <a:latin typeface="Arial" pitchFamily="34" charset="0"/>
              </a:rPr>
              <a:t> </a:t>
            </a:r>
            <a:r>
              <a:rPr lang="en-US" dirty="0">
                <a:latin typeface="Arial" pitchFamily="34" charset="0"/>
              </a:rPr>
              <a:t>entity beans</a:t>
            </a:r>
            <a:r>
              <a:rPr lang="en-US" baseline="0" dirty="0">
                <a:latin typeface="Arial" pitchFamily="34" charset="0"/>
              </a:rPr>
              <a:t> are used for database operations but </a:t>
            </a:r>
            <a:r>
              <a:rPr lang="en-US" dirty="0">
                <a:latin typeface="Arial" pitchFamily="34" charset="0"/>
              </a:rPr>
              <a:t>are a nightmare for productivity.  </a:t>
            </a:r>
          </a:p>
          <a:p>
            <a:pPr marL="182880">
              <a:defRPr/>
            </a:pPr>
            <a:r>
              <a:rPr lang="en-US" dirty="0">
                <a:latin typeface="Arial" pitchFamily="34" charset="0"/>
              </a:rPr>
              <a:t>Note, </a:t>
            </a:r>
            <a:r>
              <a:rPr lang="en-US" sz="1000" kern="1200" dirty="0">
                <a:solidFill>
                  <a:schemeClr val="tx1"/>
                </a:solidFill>
                <a:latin typeface="Arial" pitchFamily="34" charset="0"/>
                <a:ea typeface="+mn-ea"/>
                <a:cs typeface="Arial" pitchFamily="34" charset="0"/>
              </a:rPr>
              <a:t>a </a:t>
            </a:r>
            <a:r>
              <a:rPr lang="en-US" sz="1000" b="1" kern="1200" dirty="0">
                <a:solidFill>
                  <a:schemeClr val="tx1"/>
                </a:solidFill>
                <a:latin typeface="Arial" pitchFamily="34" charset="0"/>
                <a:ea typeface="+mn-ea"/>
                <a:cs typeface="Arial" pitchFamily="34" charset="0"/>
              </a:rPr>
              <a:t>bean</a:t>
            </a:r>
            <a:r>
              <a:rPr lang="en-US" sz="1000" kern="1200" dirty="0">
                <a:solidFill>
                  <a:schemeClr val="tx1"/>
                </a:solidFill>
                <a:latin typeface="Arial" pitchFamily="34" charset="0"/>
                <a:ea typeface="+mn-ea"/>
                <a:cs typeface="Arial" pitchFamily="34" charset="0"/>
              </a:rPr>
              <a:t> is an object which is managed by </a:t>
            </a:r>
            <a:r>
              <a:rPr lang="en-US" sz="1000" b="1" kern="1200" dirty="0">
                <a:solidFill>
                  <a:schemeClr val="tx1"/>
                </a:solidFill>
                <a:latin typeface="Arial" pitchFamily="34" charset="0"/>
                <a:ea typeface="+mn-ea"/>
                <a:cs typeface="Arial" pitchFamily="34" charset="0"/>
              </a:rPr>
              <a:t>Spring</a:t>
            </a:r>
            <a:r>
              <a:rPr lang="en-US" sz="1000" kern="1200" dirty="0">
                <a:solidFill>
                  <a:schemeClr val="tx1"/>
                </a:solidFill>
                <a:latin typeface="Arial" pitchFamily="34" charset="0"/>
                <a:ea typeface="+mn-ea"/>
                <a:cs typeface="Arial" pitchFamily="34" charset="0"/>
              </a:rPr>
              <a:t> Container. All java classes are also treated as beans.</a:t>
            </a:r>
            <a:br>
              <a:rPr lang="en-US" sz="1000" kern="1200" dirty="0">
                <a:solidFill>
                  <a:schemeClr val="tx1"/>
                </a:solidFill>
                <a:latin typeface="Arial" pitchFamily="34" charset="0"/>
                <a:ea typeface="+mn-ea"/>
                <a:cs typeface="Arial" pitchFamily="34" charset="0"/>
              </a:rPr>
            </a:br>
            <a:endParaRPr lang="en-US" altLang="ko-KR" b="0" dirty="0">
              <a:ea typeface="Gulim" pitchFamily="34" charset="-127"/>
            </a:endParaRPr>
          </a:p>
          <a:p>
            <a:pPr marL="182880" indent="-91440">
              <a:buFont typeface="Arial" pitchFamily="34" charset="0"/>
              <a:buChar char="•"/>
            </a:pPr>
            <a:endParaRPr lang="en-US" dirty="0">
              <a:latin typeface="Arial" pitchFamily="34" charset="0"/>
            </a:endParaRPr>
          </a:p>
        </p:txBody>
      </p:sp>
      <p:sp>
        <p:nvSpPr>
          <p:cNvPr id="6" name="Slide Number Placeholder 5">
            <a:extLst>
              <a:ext uri="{FF2B5EF4-FFF2-40B4-BE49-F238E27FC236}">
                <a16:creationId xmlns:a16="http://schemas.microsoft.com/office/drawing/2014/main" id="{20AE9635-30B1-1540-5118-C310D4A09E41}"/>
              </a:ext>
            </a:extLst>
          </p:cNvPr>
          <p:cNvSpPr>
            <a:spLocks noGrp="1"/>
          </p:cNvSpPr>
          <p:nvPr>
            <p:ph type="sldNum" sz="quarter" idx="10"/>
          </p:nvPr>
        </p:nvSpPr>
        <p:spPr/>
        <p:txBody>
          <a:bodyPr/>
          <a:lstStyle/>
          <a:p>
            <a:fld id="{27CE0CED-C9FC-4C42-8AD7-7E9A6B171AE0}" type="slidenum">
              <a:rPr lang="en-GB" smtClean="0"/>
              <a:pPr/>
              <a:t>9</a:t>
            </a:fld>
            <a:endParaRPr lang="en-GB" dirty="0"/>
          </a:p>
        </p:txBody>
      </p:sp>
    </p:spTree>
    <p:extLst>
      <p:ext uri="{BB962C8B-B14F-4D97-AF65-F5344CB8AC3E}">
        <p14:creationId xmlns:p14="http://schemas.microsoft.com/office/powerpoint/2010/main" val="3823323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ppt_half.jpg"/>
          <p:cNvPicPr>
            <a:picLocks noChangeAspect="1"/>
          </p:cNvPicPr>
          <p:nvPr userDrawn="1"/>
        </p:nvPicPr>
        <p:blipFill>
          <a:blip r:embed="rId2" cstate="email"/>
          <a:stretch>
            <a:fillRect/>
          </a:stretch>
        </p:blipFill>
        <p:spPr>
          <a:xfrm>
            <a:off x="0" y="0"/>
            <a:ext cx="9144000" cy="3429000"/>
          </a:xfrm>
          <a:prstGeom prst="rect">
            <a:avLst/>
          </a:prstGeom>
        </p:spPr>
      </p:pic>
      <p:sp>
        <p:nvSpPr>
          <p:cNvPr id="8" name="Rectangle 7"/>
          <p:cNvSpPr/>
          <p:nvPr userDrawn="1"/>
        </p:nvSpPr>
        <p:spPr>
          <a:xfrm>
            <a:off x="0" y="342900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2514600" y="4641812"/>
            <a:ext cx="5597434" cy="896840"/>
          </a:xfrm>
        </p:spPr>
        <p:txBody>
          <a:bodyPr anchor="t">
            <a:normAutofit/>
          </a:bodyPr>
          <a:lstStyle>
            <a:lvl1pPr algn="l">
              <a:defRPr sz="2800" baseline="0">
                <a:solidFill>
                  <a:schemeClr val="bg1"/>
                </a:solidFill>
                <a:latin typeface="Arial" pitchFamily="34" charset="0"/>
                <a:cs typeface="Arial" pitchFamily="34" charset="0"/>
              </a:defRPr>
            </a:lvl1pPr>
          </a:lstStyle>
          <a:p>
            <a:r>
              <a:rPr lang="en-US" dirty="0"/>
              <a:t>Title: can span up to two lines and uses this font color (28pt)</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6934200" y="6381750"/>
            <a:ext cx="2133600" cy="476250"/>
          </a:xfrm>
          <a:prstGeom prst="rect">
            <a:avLst/>
          </a:prstGeom>
          <a:ln/>
        </p:spPr>
        <p:txBody>
          <a:bodyPr/>
          <a:lstStyle>
            <a:lvl1pPr>
              <a:defRPr/>
            </a:lvl1pPr>
          </a:lstStyle>
          <a:p>
            <a:pPr>
              <a:defRPr/>
            </a:pPr>
            <a:endParaRPr lang="en-US" dirty="0"/>
          </a:p>
          <a:p>
            <a:pPr>
              <a:defRPr/>
            </a:pPr>
            <a:fld id="{424079FA-50B3-4E2B-B30B-B9C4B4398202}"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e I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6743" y="1616202"/>
            <a:ext cx="1660707" cy="968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7331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ry I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6743" y="1619906"/>
            <a:ext cx="1654357" cy="965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9751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olutio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8"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extLst>
      <p:ext uri="{BB962C8B-B14F-4D97-AF65-F5344CB8AC3E}">
        <p14:creationId xmlns:p14="http://schemas.microsoft.com/office/powerpoint/2010/main" val="74735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8229600"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Module Objectives NEW">
    <p:spTree>
      <p:nvGrpSpPr>
        <p:cNvPr id="1" name=""/>
        <p:cNvGrpSpPr/>
        <p:nvPr/>
      </p:nvGrpSpPr>
      <p:grpSpPr>
        <a:xfrm>
          <a:off x="0" y="0"/>
          <a:ext cx="0" cy="0"/>
          <a:chOff x="0" y="0"/>
          <a:chExt cx="0" cy="0"/>
        </a:xfrm>
      </p:grpSpPr>
      <p:pic>
        <p:nvPicPr>
          <p:cNvPr id="6" name="Picture 5" descr="ADF_Java_Generic_PD_g_Objectives.jpg"/>
          <p:cNvPicPr>
            <a:picLocks noChangeAspect="1"/>
          </p:cNvPicPr>
          <p:nvPr userDrawn="1"/>
        </p:nvPicPr>
        <p:blipFill>
          <a:blip r:embed="rId2" cstate="email"/>
          <a:stretch>
            <a:fillRect/>
          </a:stretch>
        </p:blipFill>
        <p:spPr>
          <a:xfrm>
            <a:off x="6300000" y="1946382"/>
            <a:ext cx="2400300" cy="3609974"/>
          </a:xfrm>
          <a:prstGeom prst="rect">
            <a:avLst/>
          </a:prstGeom>
        </p:spPr>
      </p:pic>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645920"/>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7" name="Content Placeholder 6"/>
          <p:cNvSpPr>
            <a:spLocks noGrp="1"/>
          </p:cNvSpPr>
          <p:nvPr>
            <p:ph sz="quarter" idx="10"/>
          </p:nvPr>
        </p:nvSpPr>
        <p:spPr>
          <a:xfrm>
            <a:off x="463550" y="1201738"/>
            <a:ext cx="8093075" cy="422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Agenda.jpg"/>
          <p:cNvPicPr>
            <a:picLocks noChangeAspect="1"/>
          </p:cNvPicPr>
          <p:nvPr userDrawn="1"/>
        </p:nvPicPr>
        <p:blipFill>
          <a:blip r:embed="rId2" cstate="email"/>
          <a:stretch>
            <a:fillRect/>
          </a:stretch>
        </p:blipFill>
        <p:spPr>
          <a:xfrm>
            <a:off x="6300000" y="1946382"/>
            <a:ext cx="2400300" cy="360997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Individual Activ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Activity.jpg"/>
          <p:cNvPicPr>
            <a:picLocks noChangeAspect="1"/>
          </p:cNvPicPr>
          <p:nvPr userDrawn="1"/>
        </p:nvPicPr>
        <p:blipFill>
          <a:blip r:embed="rId2" cstate="email"/>
          <a:stretch>
            <a:fillRect/>
          </a:stretch>
        </p:blipFill>
        <p:spPr>
          <a:xfrm>
            <a:off x="6300000" y="1946382"/>
            <a:ext cx="2400299" cy="360997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Module 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pic>
        <p:nvPicPr>
          <p:cNvPr id="6" name="Picture 5" descr="ADF_Java_Generic_PD_g_Summary.jpg"/>
          <p:cNvPicPr>
            <a:picLocks noChangeAspect="1"/>
          </p:cNvPicPr>
          <p:nvPr userDrawn="1"/>
        </p:nvPicPr>
        <p:blipFill>
          <a:blip r:embed="rId2" cstate="email"/>
          <a:stretch>
            <a:fillRect/>
          </a:stretch>
        </p:blipFill>
        <p:spPr>
          <a:xfrm>
            <a:off x="6300792" y="1944000"/>
            <a:ext cx="2398716" cy="360759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5" name="Picture 4" descr="ADF_Java_Generic_PD_g_QandA.jpg"/>
          <p:cNvPicPr>
            <a:picLocks noChangeAspect="1"/>
          </p:cNvPicPr>
          <p:nvPr userDrawn="1"/>
        </p:nvPicPr>
        <p:blipFill>
          <a:blip r:embed="rId2" cstate="email"/>
          <a:stretch>
            <a:fillRect/>
          </a:stretch>
        </p:blipFill>
        <p:spPr>
          <a:xfrm>
            <a:off x="0" y="0"/>
            <a:ext cx="9144000" cy="6858000"/>
          </a:xfrm>
          <a:prstGeom prst="rect">
            <a:avLst/>
          </a:prstGeom>
        </p:spPr>
      </p:pic>
      <p:sp>
        <p:nvSpPr>
          <p:cNvPr id="6" name="Title 5"/>
          <p:cNvSpPr>
            <a:spLocks noGrp="1"/>
          </p:cNvSpPr>
          <p:nvPr userDrawn="1">
            <p:ph type="title"/>
          </p:nvPr>
        </p:nvSpPr>
        <p:spPr>
          <a:xfrm>
            <a:off x="457200" y="127000"/>
            <a:ext cx="8229600" cy="928670"/>
          </a:xfrm>
        </p:spPr>
        <p:txBody>
          <a:bodyPr/>
          <a:lstStyle/>
          <a:p>
            <a:pPr algn="ctr"/>
            <a:r>
              <a:rPr lang="en-US" sz="3200" dirty="0">
                <a:solidFill>
                  <a:schemeClr val="bg1"/>
                </a:solidFill>
              </a:rPr>
              <a:t>Questions and Comments</a:t>
            </a:r>
          </a:p>
        </p:txBody>
      </p:sp>
      <p:sp>
        <p:nvSpPr>
          <p:cNvPr id="7" name="Text Box 111"/>
          <p:cNvSpPr txBox="1">
            <a:spLocks noChangeArrowheads="1"/>
          </p:cNvSpPr>
          <p:nvPr userDrawn="1"/>
        </p:nvSpPr>
        <p:spPr bwMode="gray">
          <a:xfrm>
            <a:off x="357158" y="6557963"/>
            <a:ext cx="8478838" cy="243656"/>
          </a:xfrm>
          <a:prstGeom prst="rect">
            <a:avLst/>
          </a:prstGeom>
          <a:noFill/>
          <a:ln w="12700">
            <a:noFill/>
            <a:miter lim="800000"/>
            <a:headEnd/>
            <a:tailEnd/>
          </a:ln>
          <a:effectLst/>
        </p:spPr>
        <p:txBody>
          <a:bodyPr lIns="90488" tIns="44450" rIns="90488" bIns="44450">
            <a:spAutoFit/>
          </a:bodyPr>
          <a:lstStyle/>
          <a:p>
            <a:pPr>
              <a:defRPr/>
            </a:pPr>
            <a:r>
              <a:rPr lang="en-GB" sz="1000" b="0" dirty="0">
                <a:solidFill>
                  <a:schemeClr val="bg1"/>
                </a:solidFill>
                <a:latin typeface="Arial" pitchFamily="34" charset="0"/>
                <a:cs typeface="Arial" pitchFamily="34" charset="0"/>
              </a:rPr>
              <a:t>Copyright © 2012 Accenture  All Rights Reserved.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ontent with Portrait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00000" y="1946275"/>
            <a:ext cx="2401200" cy="3610800"/>
          </a:xfrm>
        </p:spPr>
        <p:txBody>
          <a:bodyPr/>
          <a:lstStyle/>
          <a:p>
            <a:r>
              <a:rPr lang="en-GB" dirty="0">
                <a:solidFill>
                  <a:schemeClr val="tx1"/>
                </a:solidFill>
              </a:rPr>
              <a:t>Image</a:t>
            </a:r>
            <a:r>
              <a:rPr lang="en-GB" baseline="0" dirty="0">
                <a:solidFill>
                  <a:schemeClr val="tx1"/>
                </a:solidFill>
              </a:rPr>
              <a:t> Placeholder</a:t>
            </a:r>
            <a:endParaRPr lang="en-US" dirty="0"/>
          </a:p>
        </p:txBody>
      </p:sp>
      <p:sp>
        <p:nvSpPr>
          <p:cNvPr id="2" name="Title 1"/>
          <p:cNvSpPr>
            <a:spLocks noGrp="1"/>
          </p:cNvSpPr>
          <p:nvPr>
            <p:ph type="title" hasCustomPrompt="1"/>
          </p:nvPr>
        </p:nvSpPr>
        <p:spPr>
          <a:xfrm>
            <a:off x="457200" y="185738"/>
            <a:ext cx="8229600" cy="868362"/>
          </a:xfrm>
        </p:spPr>
        <p:txBody>
          <a:bodyPr>
            <a:noAutofit/>
          </a:bodyPr>
          <a:lstStyle>
            <a:lvl1pPr>
              <a:defRPr sz="2800"/>
            </a:lvl1pPr>
          </a:lstStyle>
          <a:p>
            <a:r>
              <a:rPr lang="en-US" dirty="0"/>
              <a:t>Slide title: can span two lines of the slide and uses this font color (28pt) </a:t>
            </a:r>
            <a:endParaRPr lang="en-GB" dirty="0"/>
          </a:p>
        </p:txBody>
      </p:sp>
      <p:sp>
        <p:nvSpPr>
          <p:cNvPr id="3" name="Content Placeholder 2"/>
          <p:cNvSpPr>
            <a:spLocks noGrp="1"/>
          </p:cNvSpPr>
          <p:nvPr>
            <p:ph idx="1" hasCustomPrompt="1"/>
          </p:nvPr>
        </p:nvSpPr>
        <p:spPr>
          <a:xfrm>
            <a:off x="457200" y="1214422"/>
            <a:ext cx="5597371" cy="4525963"/>
          </a:xfrm>
        </p:spPr>
        <p:txBody>
          <a:bodyPr/>
          <a:lstStyle>
            <a:lvl1pPr>
              <a:defRPr sz="2400"/>
            </a:lvl1pPr>
            <a:lvl2pPr>
              <a:defRPr sz="2400"/>
            </a:lvl2pPr>
            <a:lvl3pPr>
              <a:defRPr sz="2200"/>
            </a:lvl3pPr>
            <a:lvl4pPr>
              <a:defRPr sz="2000" baseline="0"/>
            </a:lvl4pPr>
            <a:lvl5pPr>
              <a:defRPr sz="1800"/>
            </a:lvl5p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
        <p:nvSpPr>
          <p:cNvPr id="8" name="Rectangle 7"/>
          <p:cNvSpPr/>
          <p:nvPr userDrawn="1"/>
        </p:nvSpPr>
        <p:spPr>
          <a:xfrm>
            <a:off x="6300000" y="1947600"/>
            <a:ext cx="2401200" cy="361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GB" baseline="0" dirty="0">
                <a:solidFill>
                  <a:schemeClr val="tx1"/>
                </a:solidFill>
              </a:rPr>
            </a:br>
            <a:br>
              <a:rPr lang="en-GB" baseline="0" dirty="0">
                <a:solidFill>
                  <a:schemeClr val="tx1"/>
                </a:solidFill>
              </a:rPr>
            </a:br>
            <a:r>
              <a:rPr lang="en-GB" baseline="0" dirty="0">
                <a:solidFill>
                  <a:srgbClr val="FF0000"/>
                </a:solidFill>
              </a:rPr>
              <a:t>[Portrait image size:</a:t>
            </a:r>
          </a:p>
          <a:p>
            <a:pPr algn="ctr"/>
            <a:r>
              <a:rPr lang="en-GB" baseline="0" dirty="0">
                <a:solidFill>
                  <a:srgbClr val="FF0000"/>
                </a:solidFill>
              </a:rPr>
              <a:t>10.03cm x 6.67cm,</a:t>
            </a:r>
            <a:br>
              <a:rPr lang="en-GB" baseline="0" dirty="0">
                <a:solidFill>
                  <a:srgbClr val="FF0000"/>
                </a:solidFill>
              </a:rPr>
            </a:br>
            <a:r>
              <a:rPr lang="en-GB" baseline="0" dirty="0">
                <a:solidFill>
                  <a:srgbClr val="FF0000"/>
                </a:solidFill>
              </a:rPr>
              <a:t>position: 17.5cm x 5.41cm]</a:t>
            </a:r>
          </a:p>
          <a:p>
            <a:pPr algn="ctr"/>
            <a:endParaRPr lang="en-GB"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AC Banner"/>
          <p:cNvSpPr>
            <a:spLocks noChangeArrowheads="1"/>
          </p:cNvSpPr>
          <p:nvPr/>
        </p:nvSpPr>
        <p:spPr bwMode="gray">
          <a:xfrm>
            <a:off x="0" y="0"/>
            <a:ext cx="9144000" cy="1144588"/>
          </a:xfrm>
          <a:prstGeom prst="rect">
            <a:avLst/>
          </a:prstGeom>
          <a:solidFill>
            <a:schemeClr val="accent1"/>
          </a:solidFill>
          <a:ln w="12700">
            <a:noFill/>
            <a:miter lim="800000"/>
            <a:headEnd/>
            <a:tailEnd/>
          </a:ln>
          <a:effectLst/>
        </p:spPr>
        <p:txBody>
          <a:bodyPr wrap="none" anchor="ctr"/>
          <a:lstStyle/>
          <a:p>
            <a:pPr>
              <a:defRPr/>
            </a:pPr>
            <a:endParaRPr lang="en-GB" dirty="0"/>
          </a:p>
        </p:txBody>
      </p:sp>
      <p:sp>
        <p:nvSpPr>
          <p:cNvPr id="2" name="Title Placeholder 1"/>
          <p:cNvSpPr>
            <a:spLocks noGrp="1"/>
          </p:cNvSpPr>
          <p:nvPr>
            <p:ph type="title"/>
          </p:nvPr>
        </p:nvSpPr>
        <p:spPr>
          <a:xfrm>
            <a:off x="457200" y="127000"/>
            <a:ext cx="8229600" cy="928670"/>
          </a:xfrm>
          <a:prstGeom prst="rect">
            <a:avLst/>
          </a:prstGeom>
        </p:spPr>
        <p:txBody>
          <a:bodyPr vert="horz" lIns="0" tIns="0" rIns="0" bIns="0" rtlCol="0" anchor="b" anchorCtr="0">
            <a:normAutofit/>
          </a:bodyPr>
          <a:lstStyle/>
          <a:p>
            <a:r>
              <a:rPr lang="en-US" dirty="0"/>
              <a:t>Slide title: uses this font color (28pt)</a:t>
            </a:r>
            <a:endParaRPr lang="en-GB" dirty="0"/>
          </a:p>
        </p:txBody>
      </p:sp>
      <p:sp>
        <p:nvSpPr>
          <p:cNvPr id="3" name="Text Placeholder 2"/>
          <p:cNvSpPr>
            <a:spLocks noGrp="1"/>
          </p:cNvSpPr>
          <p:nvPr>
            <p:ph type="body" idx="1"/>
          </p:nvPr>
        </p:nvSpPr>
        <p:spPr>
          <a:xfrm>
            <a:off x="457200" y="1213200"/>
            <a:ext cx="8229600" cy="4525963"/>
          </a:xfrm>
          <a:prstGeom prst="rect">
            <a:avLst/>
          </a:prstGeom>
        </p:spPr>
        <p:txBody>
          <a:bodyPr vert="horz" lIns="0" tIns="0" rIns="0" bIns="0" rtlCol="0">
            <a:normAutofit/>
          </a:bodyPr>
          <a:lstStyle/>
          <a:p>
            <a:pPr lvl="0"/>
            <a:r>
              <a:rPr lang="en-US" dirty="0"/>
              <a:t>Slide copy uses this color (24pt)</a:t>
            </a:r>
          </a:p>
          <a:p>
            <a:pPr lvl="1"/>
            <a:r>
              <a:rPr lang="en-US" dirty="0"/>
              <a:t>Bullet point level 1 (24pt)</a:t>
            </a:r>
          </a:p>
          <a:p>
            <a:pPr lvl="2"/>
            <a:r>
              <a:rPr lang="en-US" dirty="0"/>
              <a:t>Bullet point level 2 (22pt)</a:t>
            </a:r>
          </a:p>
          <a:p>
            <a:pPr lvl="3"/>
            <a:r>
              <a:rPr lang="en-US" dirty="0"/>
              <a:t>Bullet point level 3 (20pt)</a:t>
            </a:r>
          </a:p>
          <a:p>
            <a:pPr lvl="4"/>
            <a:r>
              <a:rPr lang="en-US" dirty="0"/>
              <a:t>Bullet point level 4 (18pt)</a:t>
            </a:r>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77" r:id="rId3"/>
    <p:sldLayoutId id="2147483661" r:id="rId4"/>
    <p:sldLayoutId id="2147483665" r:id="rId5"/>
    <p:sldLayoutId id="2147483668" r:id="rId6"/>
    <p:sldLayoutId id="2147483671" r:id="rId7"/>
    <p:sldLayoutId id="2147483681" r:id="rId8"/>
    <p:sldLayoutId id="2147483682" r:id="rId9"/>
    <p:sldLayoutId id="2147483683" r:id="rId10"/>
    <p:sldLayoutId id="2147483684" r:id="rId11"/>
    <p:sldLayoutId id="2147483685" r:id="rId12"/>
    <p:sldLayoutId id="2147483686" r:id="rId13"/>
    <p:sldLayoutId id="2147483693" r:id="rId14"/>
    <p:sldLayoutId id="2147483694" r:id="rId15"/>
    <p:sldLayoutId id="2147483695" r:id="rId16"/>
  </p:sldLayoutIdLst>
  <p:txStyles>
    <p:titleStyle>
      <a:lvl1pPr algn="l" defTabSz="914400" rtl="0" eaLnBrk="1" latinLnBrk="0" hangingPunct="1">
        <a:spcBef>
          <a:spcPct val="0"/>
        </a:spcBef>
        <a:buNone/>
        <a:defRPr sz="2800" kern="1200" baseline="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 typeface="Arial" pitchFamily="34" charset="0"/>
        <a:buNone/>
        <a:defRPr sz="2400" kern="1200">
          <a:solidFill>
            <a:schemeClr val="tx1"/>
          </a:solidFill>
          <a:latin typeface="Arial" pitchFamily="34" charset="0"/>
          <a:ea typeface="+mn-ea"/>
          <a:cs typeface="Arial" pitchFamily="34" charset="0"/>
        </a:defRPr>
      </a:lvl1pPr>
      <a:lvl2pPr marL="270000" indent="-270000" algn="l" defTabSz="914400" rtl="0" eaLnBrk="1" latinLnBrk="0" hangingPunct="1">
        <a:spcBef>
          <a:spcPct val="20000"/>
        </a:spcBef>
        <a:buFont typeface="Arial" pitchFamily="34" charset="0"/>
        <a:buChar char="•"/>
        <a:defRPr sz="2400" kern="1200" baseline="0">
          <a:solidFill>
            <a:schemeClr val="tx1"/>
          </a:solidFill>
          <a:latin typeface="Arial" pitchFamily="34" charset="0"/>
          <a:ea typeface="+mn-ea"/>
          <a:cs typeface="Arial" pitchFamily="34" charset="0"/>
        </a:defRPr>
      </a:lvl2pPr>
      <a:lvl3pPr marL="541338" indent="-274638" algn="l" defTabSz="914400" rtl="0" eaLnBrk="1" latinLnBrk="0" hangingPunct="1">
        <a:spcBef>
          <a:spcPct val="20000"/>
        </a:spcBef>
        <a:buFont typeface="Lucida Grande"/>
        <a:buChar char="–"/>
        <a:defRPr sz="2200" kern="1200" baseline="0">
          <a:solidFill>
            <a:schemeClr val="tx1"/>
          </a:solidFill>
          <a:latin typeface="Arial" pitchFamily="34" charset="0"/>
          <a:ea typeface="+mn-ea"/>
          <a:cs typeface="Arial" pitchFamily="34" charset="0"/>
        </a:defRPr>
      </a:lvl3pPr>
      <a:lvl4pPr marL="808038" indent="-2667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1074738" indent="-266700" algn="l" defTabSz="914400" rtl="0" eaLnBrk="1" latinLnBrk="0" hangingPunct="1">
        <a:spcBef>
          <a:spcPct val="20000"/>
        </a:spcBef>
        <a:buFont typeface="Lucida Grande"/>
        <a:buChar char="–"/>
        <a:defRPr sz="1800" kern="1200" baseline="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0.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1.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24.xml"/><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2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3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3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331076" y="4657576"/>
            <a:ext cx="8812924" cy="1255711"/>
          </a:xfrm>
        </p:spPr>
        <p:txBody>
          <a:bodyPr>
            <a:normAutofit fontScale="90000"/>
          </a:bodyPr>
          <a:lstStyle/>
          <a:p>
            <a:r>
              <a:rPr lang="en-US" sz="3100" dirty="0"/>
              <a:t>Application Delivery Fundamentals 2.0:</a:t>
            </a:r>
            <a:br>
              <a:rPr lang="en-US" sz="3100" dirty="0"/>
            </a:br>
            <a:r>
              <a:rPr lang="en-US" sz="3100" dirty="0"/>
              <a:t>Java</a:t>
            </a:r>
            <a:br>
              <a:rPr lang="en-US" dirty="0"/>
            </a:br>
            <a:r>
              <a:rPr lang="en-US" sz="2700" dirty="0"/>
              <a:t>Module 26: Introduction to Spring Framework</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D43F-9022-1D77-8B18-E5203BAE7817}"/>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319316F4-4DCD-FA6A-2F3F-324233908E9B}"/>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0368982D-DC16-FFA8-2812-19056B729FF4}"/>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F27718D3-9923-48F8-6C48-997EA468561B}"/>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75E3990C-D995-1EA4-A1E0-AC6479D66D1C}"/>
              </a:ext>
            </a:extLst>
          </p:cNvPr>
          <p:cNvSpPr>
            <a:spLocks noGrp="1"/>
          </p:cNvSpPr>
          <p:nvPr>
            <p:ph idx="1"/>
          </p:nvPr>
        </p:nvSpPr>
        <p:spPr>
          <a:xfrm>
            <a:off x="457200" y="1214423"/>
            <a:ext cx="5924349" cy="2443178"/>
          </a:xfrm>
        </p:spPr>
        <p:txBody>
          <a:bodyPr>
            <a:normAutofit fontScale="92500"/>
          </a:bodyPr>
          <a:lstStyle/>
          <a:p>
            <a:r>
              <a:rPr lang="en-IN" b="1" dirty="0"/>
              <a:t>Scattered Configuration</a:t>
            </a:r>
          </a:p>
          <a:p>
            <a:pPr marL="342900" indent="-342900">
              <a:buFont typeface="Arial" panose="020B0604020202020204" pitchFamily="34" charset="0"/>
              <a:buChar char="•"/>
            </a:pPr>
            <a:r>
              <a:rPr lang="en-IN" dirty="0"/>
              <a:t>Configuration details (database URLs, credentials, service endpoints) are spread across classes.</a:t>
            </a:r>
          </a:p>
          <a:p>
            <a:pPr marL="342900" indent="-342900">
              <a:buFont typeface="Arial" panose="020B0604020202020204" pitchFamily="34" charset="0"/>
              <a:buChar char="•"/>
            </a:pPr>
            <a:r>
              <a:rPr lang="en-IN" dirty="0"/>
              <a:t>Makes migration and environment changes (dev → test → prod) error-prone.</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37696938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10E7-9A66-5E01-08A4-F24542CF7858}"/>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058AF19F-E5D4-F27D-C636-728C29A8F2DB}"/>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E304E39A-444F-E08E-4AD6-745E3D7CC221}"/>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C24E4F84-38EC-44BA-E195-F494727C3C07}"/>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9379F238-4787-E871-748B-0B898A37143F}"/>
              </a:ext>
            </a:extLst>
          </p:cNvPr>
          <p:cNvSpPr>
            <a:spLocks noGrp="1"/>
          </p:cNvSpPr>
          <p:nvPr>
            <p:ph idx="1"/>
          </p:nvPr>
        </p:nvSpPr>
        <p:spPr>
          <a:xfrm>
            <a:off x="457200" y="1214423"/>
            <a:ext cx="5924349" cy="2443178"/>
          </a:xfrm>
        </p:spPr>
        <p:txBody>
          <a:bodyPr>
            <a:normAutofit/>
          </a:bodyPr>
          <a:lstStyle/>
          <a:p>
            <a:r>
              <a:rPr lang="en-US" b="1" dirty="0"/>
              <a:t>Hard to Maintain</a:t>
            </a:r>
          </a:p>
          <a:p>
            <a:pPr marL="342900" indent="-342900">
              <a:buFont typeface="Arial" panose="020B0604020202020204" pitchFamily="34" charset="0"/>
              <a:buChar char="•"/>
            </a:pPr>
            <a:r>
              <a:rPr lang="en-US" dirty="0"/>
              <a:t>As the system grows, dependencies become a web of connections.</a:t>
            </a:r>
          </a:p>
          <a:p>
            <a:pPr marL="342900" indent="-342900">
              <a:buFont typeface="Arial" panose="020B0604020202020204" pitchFamily="34" charset="0"/>
              <a:buChar char="•"/>
            </a:pPr>
            <a:r>
              <a:rPr lang="en-US" dirty="0"/>
              <a:t>Changes in one module ripple across others.</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6127590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21F4E-7F65-A872-021D-A36FF04EF2BD}"/>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E529297F-54D6-9FE3-57B7-E5C40665A15B}"/>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4EA7DE81-D31C-A1CB-F5BC-651AB31180AF}"/>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16BD83B8-6593-80EC-7D3F-48A26EC1F756}"/>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CF893791-398F-CF5A-4618-A9AA7368BAFB}"/>
              </a:ext>
            </a:extLst>
          </p:cNvPr>
          <p:cNvSpPr>
            <a:spLocks noGrp="1"/>
          </p:cNvSpPr>
          <p:nvPr>
            <p:ph idx="1"/>
          </p:nvPr>
        </p:nvSpPr>
        <p:spPr>
          <a:xfrm>
            <a:off x="457200" y="1214423"/>
            <a:ext cx="5924349" cy="2443178"/>
          </a:xfrm>
        </p:spPr>
        <p:txBody>
          <a:bodyPr>
            <a:normAutofit fontScale="92500"/>
          </a:bodyPr>
          <a:lstStyle/>
          <a:p>
            <a:r>
              <a:rPr lang="en-US" b="1" dirty="0"/>
              <a:t>Lack of Flexibility</a:t>
            </a:r>
          </a:p>
          <a:p>
            <a:pPr marL="342900" indent="-342900">
              <a:buFont typeface="Arial" panose="020B0604020202020204" pitchFamily="34" charset="0"/>
              <a:buChar char="•"/>
            </a:pPr>
            <a:r>
              <a:rPr lang="en-US" dirty="0"/>
              <a:t>Swapping an implementation (e.g., change database from MySQL to Oracle) requires code changes and recompilation.</a:t>
            </a:r>
          </a:p>
          <a:p>
            <a:pPr marL="342900" indent="-342900">
              <a:buFont typeface="Arial" panose="020B0604020202020204" pitchFamily="34" charset="0"/>
              <a:buChar char="•"/>
            </a:pPr>
            <a:r>
              <a:rPr lang="en-US" dirty="0"/>
              <a:t>No separation between configuration and application logic.</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4669252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6EE28-0649-739B-9DDC-0FD09C1839BA}"/>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A471DDE8-29E3-0015-11DA-B6B2A25F3F15}"/>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033DB071-5CD3-1F62-105B-B6E9D4BC1FA2}"/>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19927876-CBA3-B922-FB45-D7E8692B28AE}"/>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C84FBAD2-7EDF-1689-87FC-2D08E503EF5B}"/>
              </a:ext>
            </a:extLst>
          </p:cNvPr>
          <p:cNvSpPr>
            <a:spLocks noGrp="1"/>
          </p:cNvSpPr>
          <p:nvPr>
            <p:ph idx="1"/>
          </p:nvPr>
        </p:nvSpPr>
        <p:spPr>
          <a:xfrm>
            <a:off x="457200" y="1214423"/>
            <a:ext cx="5924349" cy="2443178"/>
          </a:xfrm>
        </p:spPr>
        <p:txBody>
          <a:bodyPr>
            <a:normAutofit/>
          </a:bodyPr>
          <a:lstStyle/>
          <a:p>
            <a:r>
              <a:rPr lang="en-US" b="1" dirty="0"/>
              <a:t>Late Error Detection</a:t>
            </a:r>
          </a:p>
          <a:p>
            <a:pPr marL="342900" indent="-342900">
              <a:buFont typeface="Arial" panose="020B0604020202020204" pitchFamily="34" charset="0"/>
              <a:buChar char="•"/>
            </a:pPr>
            <a:r>
              <a:rPr lang="en-US" dirty="0"/>
              <a:t>Dependency issues (missing objects, wrong initialization order) surface only at runtime.</a:t>
            </a:r>
          </a:p>
          <a:p>
            <a:pPr marL="342900" indent="-342900">
              <a:buFont typeface="Arial" panose="020B0604020202020204" pitchFamily="34" charset="0"/>
              <a:buChar char="•"/>
            </a:pPr>
            <a:r>
              <a:rPr lang="en-US" dirty="0"/>
              <a:t>Debugging becomes time-consuming.</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94859502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D4EB-5A6F-78C1-E2E8-EC45456F92AB}"/>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3B474EFD-ADF3-15BA-F394-390E2728668F}"/>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0441548C-803F-67EF-5DE2-7606A4779140}"/>
              </a:ext>
            </a:extLst>
          </p:cNvPr>
          <p:cNvSpPr>
            <a:spLocks noGrp="1" noChangeArrowheads="1"/>
          </p:cNvSpPr>
          <p:nvPr>
            <p:ph type="title"/>
          </p:nvPr>
        </p:nvSpPr>
        <p:spPr/>
        <p:txBody>
          <a:bodyPr/>
          <a:lstStyle/>
          <a:p>
            <a:pPr eaLnBrk="1" hangingPunct="1"/>
            <a:r>
              <a:rPr lang="en-US" dirty="0"/>
              <a:t>Pain Points Addresses By Spring Core</a:t>
            </a:r>
          </a:p>
        </p:txBody>
      </p:sp>
      <p:sp>
        <p:nvSpPr>
          <p:cNvPr id="2" name="TextBox 1">
            <a:extLst>
              <a:ext uri="{FF2B5EF4-FFF2-40B4-BE49-F238E27FC236}">
                <a16:creationId xmlns:a16="http://schemas.microsoft.com/office/drawing/2014/main" id="{90B29D1C-FCAD-4AB5-31E5-22CD0363733E}"/>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6B305A4B-8DAD-BDA0-747D-FD8F8C09F6E1}"/>
              </a:ext>
            </a:extLst>
          </p:cNvPr>
          <p:cNvSpPr>
            <a:spLocks noGrp="1"/>
          </p:cNvSpPr>
          <p:nvPr>
            <p:ph idx="1"/>
          </p:nvPr>
        </p:nvSpPr>
        <p:spPr>
          <a:xfrm>
            <a:off x="457200" y="1705311"/>
            <a:ext cx="5924349" cy="2443178"/>
          </a:xfrm>
        </p:spPr>
        <p:txBody>
          <a:bodyPr>
            <a:normAutofit fontScale="92500" lnSpcReduction="20000"/>
          </a:bodyPr>
          <a:lstStyle/>
          <a:p>
            <a:pPr marL="342900" indent="-342900">
              <a:buFont typeface="Arial" panose="020B0604020202020204" pitchFamily="34" charset="0"/>
              <a:buChar char="•"/>
            </a:pPr>
            <a:r>
              <a:rPr lang="en-US" b="1" dirty="0"/>
              <a:t>Paint Points</a:t>
            </a:r>
          </a:p>
          <a:p>
            <a:pPr marL="342900" indent="-342900">
              <a:buFont typeface="Arial" panose="020B0604020202020204" pitchFamily="34" charset="0"/>
              <a:buChar char="•"/>
            </a:pPr>
            <a:r>
              <a:rPr lang="en-US" dirty="0"/>
              <a:t>IoC (Inversion of Control) Container for object creation &amp; lifecycle.</a:t>
            </a:r>
          </a:p>
          <a:p>
            <a:pPr marL="342900" indent="-342900">
              <a:buFont typeface="Arial" panose="020B0604020202020204" pitchFamily="34" charset="0"/>
              <a:buChar char="•"/>
            </a:pPr>
            <a:r>
              <a:rPr lang="en-US" dirty="0"/>
              <a:t>Dependency Injection for decoupling.</a:t>
            </a:r>
          </a:p>
          <a:p>
            <a:pPr marL="342900" indent="-342900">
              <a:buFont typeface="Arial" panose="020B0604020202020204" pitchFamily="34" charset="0"/>
              <a:buChar char="•"/>
            </a:pPr>
            <a:r>
              <a:rPr lang="en-US" dirty="0"/>
              <a:t>AOP (Aspect-Oriented Programming) for cross-cutting concerns.</a:t>
            </a:r>
          </a:p>
          <a:p>
            <a:pPr marL="342900" indent="-342900">
              <a:buFont typeface="Arial" panose="020B0604020202020204" pitchFamily="34" charset="0"/>
              <a:buChar char="•"/>
            </a:pPr>
            <a:r>
              <a:rPr lang="en-US" dirty="0"/>
              <a:t>Centralized configuration using properties and profiles.</a:t>
            </a:r>
            <a:endParaRPr lang="en-IN" dirty="0"/>
          </a:p>
        </p:txBody>
      </p:sp>
    </p:spTree>
    <p:extLst>
      <p:ext uri="{BB962C8B-B14F-4D97-AF65-F5344CB8AC3E}">
        <p14:creationId xmlns:p14="http://schemas.microsoft.com/office/powerpoint/2010/main" val="37719736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3E036A5-AEC4-677B-0A7C-3B55206BDCFA}"/>
              </a:ext>
            </a:extLst>
          </p:cNvPr>
          <p:cNvGraphicFramePr>
            <a:graphicFrameLocks noGrp="1"/>
          </p:cNvGraphicFramePr>
          <p:nvPr>
            <p:extLst>
              <p:ext uri="{D42A27DB-BD31-4B8C-83A1-F6EECF244321}">
                <p14:modId xmlns:p14="http://schemas.microsoft.com/office/powerpoint/2010/main" val="840807904"/>
              </p:ext>
            </p:extLst>
          </p:nvPr>
        </p:nvGraphicFramePr>
        <p:xfrm>
          <a:off x="250257" y="1203225"/>
          <a:ext cx="8643486" cy="5584490"/>
        </p:xfrm>
        <a:graphic>
          <a:graphicData uri="http://schemas.openxmlformats.org/drawingml/2006/table">
            <a:tbl>
              <a:tblPr>
                <a:tableStyleId>{08FB837D-C827-4EFA-A057-4D05807E0F7C}</a:tableStyleId>
              </a:tblPr>
              <a:tblGrid>
                <a:gridCol w="2881162">
                  <a:extLst>
                    <a:ext uri="{9D8B030D-6E8A-4147-A177-3AD203B41FA5}">
                      <a16:colId xmlns:a16="http://schemas.microsoft.com/office/drawing/2014/main" val="516854025"/>
                    </a:ext>
                  </a:extLst>
                </a:gridCol>
                <a:gridCol w="2881162">
                  <a:extLst>
                    <a:ext uri="{9D8B030D-6E8A-4147-A177-3AD203B41FA5}">
                      <a16:colId xmlns:a16="http://schemas.microsoft.com/office/drawing/2014/main" val="1085045711"/>
                    </a:ext>
                  </a:extLst>
                </a:gridCol>
                <a:gridCol w="2881162">
                  <a:extLst>
                    <a:ext uri="{9D8B030D-6E8A-4147-A177-3AD203B41FA5}">
                      <a16:colId xmlns:a16="http://schemas.microsoft.com/office/drawing/2014/main" val="1812891525"/>
                    </a:ext>
                  </a:extLst>
                </a:gridCol>
              </a:tblGrid>
              <a:tr h="125721">
                <a:tc>
                  <a:txBody>
                    <a:bodyPr/>
                    <a:lstStyle/>
                    <a:p>
                      <a:pPr>
                        <a:buNone/>
                      </a:pPr>
                      <a:r>
                        <a:rPr lang="en-IN" sz="1600"/>
                        <a:t>Area</a:t>
                      </a:r>
                    </a:p>
                  </a:txBody>
                  <a:tcPr marL="31430" marR="31430" marT="15715" marB="15715" anchor="ctr"/>
                </a:tc>
                <a:tc>
                  <a:txBody>
                    <a:bodyPr/>
                    <a:lstStyle/>
                    <a:p>
                      <a:pPr>
                        <a:buNone/>
                      </a:pPr>
                      <a:r>
                        <a:rPr lang="en-IN" sz="1600"/>
                        <a:t>Traditional / Manual DI</a:t>
                      </a:r>
                    </a:p>
                  </a:txBody>
                  <a:tcPr marL="31430" marR="31430" marT="15715" marB="15715" anchor="ctr"/>
                </a:tc>
                <a:tc>
                  <a:txBody>
                    <a:bodyPr/>
                    <a:lstStyle/>
                    <a:p>
                      <a:pPr>
                        <a:buNone/>
                      </a:pPr>
                      <a:r>
                        <a:rPr lang="en-IN" sz="1600"/>
                        <a:t>Spring Core (IoC + AOP)</a:t>
                      </a:r>
                    </a:p>
                  </a:txBody>
                  <a:tcPr marL="31430" marR="31430" marT="15715" marB="15715" anchor="ctr"/>
                </a:tc>
                <a:extLst>
                  <a:ext uri="{0D108BD9-81ED-4DB2-BD59-A6C34878D82A}">
                    <a16:rowId xmlns:a16="http://schemas.microsoft.com/office/drawing/2014/main" val="3445358927"/>
                  </a:ext>
                </a:extLst>
              </a:tr>
              <a:tr h="502885">
                <a:tc>
                  <a:txBody>
                    <a:bodyPr/>
                    <a:lstStyle/>
                    <a:p>
                      <a:pPr>
                        <a:buNone/>
                      </a:pPr>
                      <a:r>
                        <a:rPr lang="en-IN" sz="1600"/>
                        <a:t>Object creation &amp; wiring</a:t>
                      </a:r>
                    </a:p>
                  </a:txBody>
                  <a:tcPr marL="31430" marR="31430" marT="15715" marB="15715" anchor="ctr"/>
                </a:tc>
                <a:tc>
                  <a:txBody>
                    <a:bodyPr/>
                    <a:lstStyle/>
                    <a:p>
                      <a:pPr>
                        <a:buNone/>
                      </a:pPr>
                      <a:r>
                        <a:rPr lang="en-US" sz="1600"/>
                        <a:t>new everywhere; constructors call other constructors; hard to visualize dependencies</a:t>
                      </a:r>
                    </a:p>
                  </a:txBody>
                  <a:tcPr marL="31430" marR="31430" marT="15715" marB="15715" anchor="ctr"/>
                </a:tc>
                <a:tc>
                  <a:txBody>
                    <a:bodyPr/>
                    <a:lstStyle/>
                    <a:p>
                      <a:pPr>
                        <a:buNone/>
                      </a:pPr>
                      <a:r>
                        <a:rPr lang="en-US" sz="1600" b="1"/>
                        <a:t>IoC container</a:t>
                      </a:r>
                      <a:r>
                        <a:rPr lang="en-US" sz="1600"/>
                        <a:t> creates and wires beans; </a:t>
                      </a:r>
                      <a:r>
                        <a:rPr lang="en-US" sz="1600" b="1"/>
                        <a:t>constructor/field/setter injection</a:t>
                      </a:r>
                      <a:r>
                        <a:rPr lang="en-US" sz="1600"/>
                        <a:t> makes wiring explicit</a:t>
                      </a:r>
                    </a:p>
                  </a:txBody>
                  <a:tcPr marL="31430" marR="31430" marT="15715" marB="15715" anchor="ctr"/>
                </a:tc>
                <a:extLst>
                  <a:ext uri="{0D108BD9-81ED-4DB2-BD59-A6C34878D82A}">
                    <a16:rowId xmlns:a16="http://schemas.microsoft.com/office/drawing/2014/main" val="3529857662"/>
                  </a:ext>
                </a:extLst>
              </a:tr>
              <a:tr h="408594">
                <a:tc>
                  <a:txBody>
                    <a:bodyPr/>
                    <a:lstStyle/>
                    <a:p>
                      <a:pPr>
                        <a:buNone/>
                      </a:pPr>
                      <a:r>
                        <a:rPr lang="en-IN" sz="1600"/>
                        <a:t>Coupling</a:t>
                      </a:r>
                    </a:p>
                  </a:txBody>
                  <a:tcPr marL="31430" marR="31430" marT="15715" marB="15715" anchor="ctr"/>
                </a:tc>
                <a:tc>
                  <a:txBody>
                    <a:bodyPr/>
                    <a:lstStyle/>
                    <a:p>
                      <a:pPr>
                        <a:buNone/>
                      </a:pPr>
                      <a:r>
                        <a:rPr lang="en-US" sz="1600"/>
                        <a:t>Classes know concrete types → tight coupling</a:t>
                      </a:r>
                    </a:p>
                  </a:txBody>
                  <a:tcPr marL="31430" marR="31430" marT="15715" marB="15715" anchor="ctr"/>
                </a:tc>
                <a:tc>
                  <a:txBody>
                    <a:bodyPr/>
                    <a:lstStyle/>
                    <a:p>
                      <a:pPr>
                        <a:buNone/>
                      </a:pPr>
                      <a:r>
                        <a:rPr lang="en-IN" sz="1600" b="1"/>
                        <a:t>Interfaces + DI</a:t>
                      </a:r>
                      <a:r>
                        <a:rPr lang="en-IN" sz="1600"/>
                        <a:t> → swap implementations by config/profile; promotes loose coupling</a:t>
                      </a:r>
                    </a:p>
                  </a:txBody>
                  <a:tcPr marL="31430" marR="31430" marT="15715" marB="15715" anchor="ctr"/>
                </a:tc>
                <a:extLst>
                  <a:ext uri="{0D108BD9-81ED-4DB2-BD59-A6C34878D82A}">
                    <a16:rowId xmlns:a16="http://schemas.microsoft.com/office/drawing/2014/main" val="3176516288"/>
                  </a:ext>
                </a:extLst>
              </a:tr>
              <a:tr h="314303">
                <a:tc>
                  <a:txBody>
                    <a:bodyPr/>
                    <a:lstStyle/>
                    <a:p>
                      <a:pPr>
                        <a:buNone/>
                      </a:pPr>
                      <a:r>
                        <a:rPr lang="en-IN" sz="1600"/>
                        <a:t>Testability</a:t>
                      </a:r>
                    </a:p>
                  </a:txBody>
                  <a:tcPr marL="31430" marR="31430" marT="15715" marB="15715" anchor="ctr"/>
                </a:tc>
                <a:tc>
                  <a:txBody>
                    <a:bodyPr/>
                    <a:lstStyle/>
                    <a:p>
                      <a:pPr>
                        <a:buNone/>
                      </a:pPr>
                      <a:r>
                        <a:rPr lang="en-US" sz="1600"/>
                        <a:t>Newing dependencies makes mocking hard; heavy setup</a:t>
                      </a:r>
                    </a:p>
                  </a:txBody>
                  <a:tcPr marL="31430" marR="31430" marT="15715" marB="15715" anchor="ctr"/>
                </a:tc>
                <a:tc>
                  <a:txBody>
                    <a:bodyPr/>
                    <a:lstStyle/>
                    <a:p>
                      <a:pPr>
                        <a:buNone/>
                      </a:pPr>
                      <a:r>
                        <a:rPr lang="en-US" sz="1600" b="1"/>
                        <a:t>Inject mocks/stubs</a:t>
                      </a:r>
                      <a:r>
                        <a:rPr lang="en-US" sz="1600"/>
                        <a:t> in tests; use </a:t>
                      </a:r>
                      <a:r>
                        <a:rPr lang="en-US" sz="1600" b="1"/>
                        <a:t>@TestConfiguration</a:t>
                      </a:r>
                      <a:r>
                        <a:rPr lang="en-US" sz="1600"/>
                        <a:t>, </a:t>
                      </a:r>
                      <a:r>
                        <a:rPr lang="en-US" sz="1600" b="1"/>
                        <a:t>@MockBean</a:t>
                      </a:r>
                      <a:endParaRPr lang="en-US" sz="1600"/>
                    </a:p>
                  </a:txBody>
                  <a:tcPr marL="31430" marR="31430" marT="15715" marB="15715" anchor="ctr"/>
                </a:tc>
                <a:extLst>
                  <a:ext uri="{0D108BD9-81ED-4DB2-BD59-A6C34878D82A}">
                    <a16:rowId xmlns:a16="http://schemas.microsoft.com/office/drawing/2014/main" val="3419178126"/>
                  </a:ext>
                </a:extLst>
              </a:tr>
              <a:tr h="408594">
                <a:tc>
                  <a:txBody>
                    <a:bodyPr/>
                    <a:lstStyle/>
                    <a:p>
                      <a:pPr>
                        <a:buNone/>
                      </a:pPr>
                      <a:r>
                        <a:rPr lang="en-IN" sz="1600"/>
                        <a:t>Configuration drift</a:t>
                      </a:r>
                    </a:p>
                  </a:txBody>
                  <a:tcPr marL="31430" marR="31430" marT="15715" marB="15715" anchor="ctr"/>
                </a:tc>
                <a:tc>
                  <a:txBody>
                    <a:bodyPr/>
                    <a:lstStyle/>
                    <a:p>
                      <a:pPr>
                        <a:buNone/>
                      </a:pPr>
                      <a:r>
                        <a:rPr lang="en-US" sz="1600"/>
                        <a:t>Scattered constants, env flags, hand-rolled config loaders</a:t>
                      </a:r>
                    </a:p>
                  </a:txBody>
                  <a:tcPr marL="31430" marR="31430" marT="15715" marB="15715" anchor="ctr"/>
                </a:tc>
                <a:tc>
                  <a:txBody>
                    <a:bodyPr/>
                    <a:lstStyle/>
                    <a:p>
                      <a:pPr>
                        <a:buNone/>
                      </a:pPr>
                      <a:r>
                        <a:rPr lang="en-IN" sz="1600" b="1"/>
                        <a:t>Environment abstraction</a:t>
                      </a:r>
                      <a:r>
                        <a:rPr lang="en-IN" sz="1600"/>
                        <a:t>, </a:t>
                      </a:r>
                      <a:r>
                        <a:rPr lang="en-IN" sz="1600" b="1"/>
                        <a:t>@Value</a:t>
                      </a:r>
                      <a:r>
                        <a:rPr lang="en-IN" sz="1600"/>
                        <a:t>, </a:t>
                      </a:r>
                      <a:r>
                        <a:rPr lang="en-IN" sz="1600" b="1"/>
                        <a:t>@ConfigurationProperties</a:t>
                      </a:r>
                      <a:r>
                        <a:rPr lang="en-IN" sz="1600"/>
                        <a:t>, profile-specific props</a:t>
                      </a:r>
                    </a:p>
                  </a:txBody>
                  <a:tcPr marL="31430" marR="31430" marT="15715" marB="15715" anchor="ctr"/>
                </a:tc>
                <a:extLst>
                  <a:ext uri="{0D108BD9-81ED-4DB2-BD59-A6C34878D82A}">
                    <a16:rowId xmlns:a16="http://schemas.microsoft.com/office/drawing/2014/main" val="2734556788"/>
                  </a:ext>
                </a:extLst>
              </a:tr>
              <a:tr h="502885">
                <a:tc>
                  <a:txBody>
                    <a:bodyPr/>
                    <a:lstStyle/>
                    <a:p>
                      <a:pPr>
                        <a:buNone/>
                      </a:pPr>
                      <a:r>
                        <a:rPr lang="en-IN" sz="1600"/>
                        <a:t>Lifecycle management</a:t>
                      </a:r>
                    </a:p>
                  </a:txBody>
                  <a:tcPr marL="31430" marR="31430" marT="15715" marB="15715" anchor="ctr"/>
                </a:tc>
                <a:tc>
                  <a:txBody>
                    <a:bodyPr/>
                    <a:lstStyle/>
                    <a:p>
                      <a:pPr>
                        <a:buNone/>
                      </a:pPr>
                      <a:r>
                        <a:rPr lang="en-US" sz="1600"/>
                        <a:t>Manual init/cleanup; risk of leaks</a:t>
                      </a:r>
                    </a:p>
                  </a:txBody>
                  <a:tcPr marL="31430" marR="31430" marT="15715" marB="15715" anchor="ctr"/>
                </a:tc>
                <a:tc>
                  <a:txBody>
                    <a:bodyPr/>
                    <a:lstStyle/>
                    <a:p>
                      <a:pPr>
                        <a:buNone/>
                      </a:pPr>
                      <a:r>
                        <a:rPr lang="en-US" sz="1600" b="1"/>
                        <a:t>Bean lifecycle callbacks</a:t>
                      </a:r>
                      <a:r>
                        <a:rPr lang="en-US" sz="1600"/>
                        <a:t> (@PostConstruct, @PreDestroy), scopes (singleton, prototype, request, session)</a:t>
                      </a:r>
                    </a:p>
                  </a:txBody>
                  <a:tcPr marL="31430" marR="31430" marT="15715" marB="15715" anchor="ctr"/>
                </a:tc>
                <a:extLst>
                  <a:ext uri="{0D108BD9-81ED-4DB2-BD59-A6C34878D82A}">
                    <a16:rowId xmlns:a16="http://schemas.microsoft.com/office/drawing/2014/main" val="3659029267"/>
                  </a:ext>
                </a:extLst>
              </a:tr>
              <a:tr h="502885">
                <a:tc>
                  <a:txBody>
                    <a:bodyPr/>
                    <a:lstStyle/>
                    <a:p>
                      <a:pPr>
                        <a:buNone/>
                      </a:pPr>
                      <a:r>
                        <a:rPr lang="en-IN" sz="1600"/>
                        <a:t>Cross-cutting concerns</a:t>
                      </a:r>
                    </a:p>
                  </a:txBody>
                  <a:tcPr marL="31430" marR="31430" marT="15715" marB="15715" anchor="ctr"/>
                </a:tc>
                <a:tc>
                  <a:txBody>
                    <a:bodyPr/>
                    <a:lstStyle/>
                    <a:p>
                      <a:pPr>
                        <a:buNone/>
                      </a:pPr>
                      <a:r>
                        <a:rPr lang="en-US" sz="1600"/>
                        <a:t>Duplicated logging, transactions, caching, security; copy-paste</a:t>
                      </a:r>
                    </a:p>
                  </a:txBody>
                  <a:tcPr marL="31430" marR="31430" marT="15715" marB="15715" anchor="ctr"/>
                </a:tc>
                <a:tc>
                  <a:txBody>
                    <a:bodyPr/>
                    <a:lstStyle/>
                    <a:p>
                      <a:pPr>
                        <a:buNone/>
                      </a:pPr>
                      <a:r>
                        <a:rPr lang="en-US" sz="1600" b="1" dirty="0"/>
                        <a:t>AOP</a:t>
                      </a:r>
                      <a:r>
                        <a:rPr lang="en-US" sz="1600" dirty="0"/>
                        <a:t>: declarative </a:t>
                      </a:r>
                      <a:r>
                        <a:rPr lang="en-US" sz="1600" b="1" dirty="0"/>
                        <a:t>@Transactional</a:t>
                      </a:r>
                      <a:r>
                        <a:rPr lang="en-US" sz="1600" dirty="0"/>
                        <a:t>, </a:t>
                      </a:r>
                      <a:r>
                        <a:rPr lang="en-US" sz="1600" b="1" dirty="0"/>
                        <a:t>@Cacheable</a:t>
                      </a:r>
                      <a:r>
                        <a:rPr lang="en-US" sz="1600" dirty="0"/>
                        <a:t>, security via </a:t>
                      </a:r>
                      <a:r>
                        <a:rPr lang="en-US" sz="1600" b="1" dirty="0"/>
                        <a:t>Spring Security</a:t>
                      </a:r>
                      <a:r>
                        <a:rPr lang="en-US" sz="1600" dirty="0"/>
                        <a:t>, logging interceptors</a:t>
                      </a:r>
                    </a:p>
                  </a:txBody>
                  <a:tcPr marL="31430" marR="31430" marT="15715" marB="15715" anchor="ctr"/>
                </a:tc>
                <a:extLst>
                  <a:ext uri="{0D108BD9-81ED-4DB2-BD59-A6C34878D82A}">
                    <a16:rowId xmlns:a16="http://schemas.microsoft.com/office/drawing/2014/main" val="1409364912"/>
                  </a:ext>
                </a:extLst>
              </a:tr>
            </a:tbl>
          </a:graphicData>
        </a:graphic>
      </p:graphicFrame>
      <p:sp>
        <p:nvSpPr>
          <p:cNvPr id="6" name="TextBox 5">
            <a:extLst>
              <a:ext uri="{FF2B5EF4-FFF2-40B4-BE49-F238E27FC236}">
                <a16:creationId xmlns:a16="http://schemas.microsoft.com/office/drawing/2014/main" id="{73513B80-7236-68B7-3958-3BA077EC7BCB}"/>
              </a:ext>
            </a:extLst>
          </p:cNvPr>
          <p:cNvSpPr txBox="1"/>
          <p:nvPr/>
        </p:nvSpPr>
        <p:spPr>
          <a:xfrm>
            <a:off x="1270535" y="336883"/>
            <a:ext cx="6602930" cy="481263"/>
          </a:xfrm>
          <a:prstGeom prst="rect">
            <a:avLst/>
          </a:prstGeom>
        </p:spPr>
        <p:txBody>
          <a:bodyPr vert="horz" wrap="non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8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Traditional Programming vs Spring Core</a:t>
            </a:r>
          </a:p>
        </p:txBody>
      </p:sp>
    </p:spTree>
    <p:extLst>
      <p:ext uri="{BB962C8B-B14F-4D97-AF65-F5344CB8AC3E}">
        <p14:creationId xmlns:p14="http://schemas.microsoft.com/office/powerpoint/2010/main" val="2242873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D0F93-93A7-82F7-2811-C342EA173505}"/>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90F185C-106C-83AE-9017-9E392DA0925C}"/>
              </a:ext>
            </a:extLst>
          </p:cNvPr>
          <p:cNvGraphicFramePr>
            <a:graphicFrameLocks noGrp="1"/>
          </p:cNvGraphicFramePr>
          <p:nvPr>
            <p:extLst>
              <p:ext uri="{D42A27DB-BD31-4B8C-83A1-F6EECF244321}">
                <p14:modId xmlns:p14="http://schemas.microsoft.com/office/powerpoint/2010/main" val="1307846610"/>
              </p:ext>
            </p:extLst>
          </p:nvPr>
        </p:nvGraphicFramePr>
        <p:xfrm>
          <a:off x="476451" y="2079123"/>
          <a:ext cx="8055795" cy="4058590"/>
        </p:xfrm>
        <a:graphic>
          <a:graphicData uri="http://schemas.openxmlformats.org/drawingml/2006/table">
            <a:tbl>
              <a:tblPr>
                <a:tableStyleId>{08FB837D-C827-4EFA-A057-4D05807E0F7C}</a:tableStyleId>
              </a:tblPr>
              <a:tblGrid>
                <a:gridCol w="2685265">
                  <a:extLst>
                    <a:ext uri="{9D8B030D-6E8A-4147-A177-3AD203B41FA5}">
                      <a16:colId xmlns:a16="http://schemas.microsoft.com/office/drawing/2014/main" val="1206751252"/>
                    </a:ext>
                  </a:extLst>
                </a:gridCol>
                <a:gridCol w="2685265">
                  <a:extLst>
                    <a:ext uri="{9D8B030D-6E8A-4147-A177-3AD203B41FA5}">
                      <a16:colId xmlns:a16="http://schemas.microsoft.com/office/drawing/2014/main" val="4083154409"/>
                    </a:ext>
                  </a:extLst>
                </a:gridCol>
                <a:gridCol w="2685265">
                  <a:extLst>
                    <a:ext uri="{9D8B030D-6E8A-4147-A177-3AD203B41FA5}">
                      <a16:colId xmlns:a16="http://schemas.microsoft.com/office/drawing/2014/main" val="692934778"/>
                    </a:ext>
                  </a:extLst>
                </a:gridCol>
              </a:tblGrid>
              <a:tr h="502885">
                <a:tc>
                  <a:txBody>
                    <a:bodyPr/>
                    <a:lstStyle/>
                    <a:p>
                      <a:pPr>
                        <a:buNone/>
                      </a:pPr>
                      <a:r>
                        <a:rPr lang="en-IN" sz="1600" dirty="0"/>
                        <a:t>Reusability</a:t>
                      </a:r>
                    </a:p>
                  </a:txBody>
                  <a:tcPr marL="31430" marR="31430" marT="15715" marB="15715" anchor="ctr"/>
                </a:tc>
                <a:tc>
                  <a:txBody>
                    <a:bodyPr/>
                    <a:lstStyle/>
                    <a:p>
                      <a:pPr>
                        <a:buNone/>
                      </a:pPr>
                      <a:r>
                        <a:rPr lang="en-US" sz="1600" dirty="0"/>
                        <a:t>Hard to reuse because wiring is embedded</a:t>
                      </a:r>
                    </a:p>
                  </a:txBody>
                  <a:tcPr marL="31430" marR="31430" marT="15715" marB="15715" anchor="ctr"/>
                </a:tc>
                <a:tc>
                  <a:txBody>
                    <a:bodyPr/>
                    <a:lstStyle/>
                    <a:p>
                      <a:pPr>
                        <a:buNone/>
                      </a:pPr>
                      <a:r>
                        <a:rPr lang="en-US" sz="1600" b="1"/>
                        <a:t>Component scanning</a:t>
                      </a:r>
                      <a:r>
                        <a:rPr lang="en-US" sz="1600"/>
                        <a:t> + stereotypes (@Component, @Service, @Repository) make modules plug-and-play</a:t>
                      </a:r>
                    </a:p>
                  </a:txBody>
                  <a:tcPr marL="31430" marR="31430" marT="15715" marB="15715" anchor="ctr"/>
                </a:tc>
                <a:extLst>
                  <a:ext uri="{0D108BD9-81ED-4DB2-BD59-A6C34878D82A}">
                    <a16:rowId xmlns:a16="http://schemas.microsoft.com/office/drawing/2014/main" val="2830299053"/>
                  </a:ext>
                </a:extLst>
              </a:tr>
              <a:tr h="314303">
                <a:tc>
                  <a:txBody>
                    <a:bodyPr/>
                    <a:lstStyle/>
                    <a:p>
                      <a:pPr>
                        <a:buNone/>
                      </a:pPr>
                      <a:r>
                        <a:rPr lang="en-IN" sz="1600" dirty="0"/>
                        <a:t>Configuration style</a:t>
                      </a:r>
                    </a:p>
                  </a:txBody>
                  <a:tcPr marL="31430" marR="31430" marT="15715" marB="15715" anchor="ctr"/>
                </a:tc>
                <a:tc>
                  <a:txBody>
                    <a:bodyPr/>
                    <a:lstStyle/>
                    <a:p>
                      <a:pPr>
                        <a:buNone/>
                      </a:pPr>
                      <a:r>
                        <a:rPr lang="en-IN" sz="1600"/>
                        <a:t>Custom factories and singletons</a:t>
                      </a:r>
                    </a:p>
                  </a:txBody>
                  <a:tcPr marL="31430" marR="31430" marT="15715" marB="15715" anchor="ctr"/>
                </a:tc>
                <a:tc>
                  <a:txBody>
                    <a:bodyPr/>
                    <a:lstStyle/>
                    <a:p>
                      <a:pPr>
                        <a:buNone/>
                      </a:pPr>
                      <a:r>
                        <a:rPr lang="en-US" sz="1600" b="1"/>
                        <a:t>@Configuration + @Bean</a:t>
                      </a:r>
                      <a:r>
                        <a:rPr lang="en-US" sz="1600"/>
                        <a:t> methods; consistent factory semantics</a:t>
                      </a:r>
                    </a:p>
                  </a:txBody>
                  <a:tcPr marL="31430" marR="31430" marT="15715" marB="15715" anchor="ctr"/>
                </a:tc>
                <a:extLst>
                  <a:ext uri="{0D108BD9-81ED-4DB2-BD59-A6C34878D82A}">
                    <a16:rowId xmlns:a16="http://schemas.microsoft.com/office/drawing/2014/main" val="785148293"/>
                  </a:ext>
                </a:extLst>
              </a:tr>
              <a:tr h="314303">
                <a:tc>
                  <a:txBody>
                    <a:bodyPr/>
                    <a:lstStyle/>
                    <a:p>
                      <a:pPr>
                        <a:buNone/>
                      </a:pPr>
                      <a:r>
                        <a:rPr lang="en-IN" sz="1600" dirty="0"/>
                        <a:t>Runtime flexibility</a:t>
                      </a:r>
                    </a:p>
                  </a:txBody>
                  <a:tcPr marL="31430" marR="31430" marT="15715" marB="15715" anchor="ctr"/>
                </a:tc>
                <a:tc>
                  <a:txBody>
                    <a:bodyPr/>
                    <a:lstStyle/>
                    <a:p>
                      <a:pPr>
                        <a:buNone/>
                      </a:pPr>
                      <a:r>
                        <a:rPr lang="en-US" sz="1600"/>
                        <a:t>Changing an impl means code changes &amp; rebuild</a:t>
                      </a:r>
                    </a:p>
                  </a:txBody>
                  <a:tcPr marL="31430" marR="31430" marT="15715" marB="15715" anchor="ctr"/>
                </a:tc>
                <a:tc>
                  <a:txBody>
                    <a:bodyPr/>
                    <a:lstStyle/>
                    <a:p>
                      <a:pPr>
                        <a:buNone/>
                      </a:pPr>
                      <a:r>
                        <a:rPr lang="en-IN" sz="1600"/>
                        <a:t>Swap beans via </a:t>
                      </a:r>
                      <a:r>
                        <a:rPr lang="en-IN" sz="1600" b="1"/>
                        <a:t>profiles</a:t>
                      </a:r>
                      <a:r>
                        <a:rPr lang="en-IN" sz="1600"/>
                        <a:t>, </a:t>
                      </a:r>
                      <a:r>
                        <a:rPr lang="en-IN" sz="1600" b="1"/>
                        <a:t>conditional beans</a:t>
                      </a:r>
                      <a:r>
                        <a:rPr lang="en-IN" sz="1600"/>
                        <a:t>, externalized properties</a:t>
                      </a:r>
                    </a:p>
                  </a:txBody>
                  <a:tcPr marL="31430" marR="31430" marT="15715" marB="15715" anchor="ctr"/>
                </a:tc>
                <a:extLst>
                  <a:ext uri="{0D108BD9-81ED-4DB2-BD59-A6C34878D82A}">
                    <a16:rowId xmlns:a16="http://schemas.microsoft.com/office/drawing/2014/main" val="2769518753"/>
                  </a:ext>
                </a:extLst>
              </a:tr>
              <a:tr h="314303">
                <a:tc>
                  <a:txBody>
                    <a:bodyPr/>
                    <a:lstStyle/>
                    <a:p>
                      <a:pPr>
                        <a:buNone/>
                      </a:pPr>
                      <a:r>
                        <a:rPr lang="en-IN" sz="1600" dirty="0"/>
                        <a:t>Error visibility</a:t>
                      </a:r>
                    </a:p>
                  </a:txBody>
                  <a:tcPr marL="31430" marR="31430" marT="15715" marB="15715" anchor="ctr"/>
                </a:tc>
                <a:tc>
                  <a:txBody>
                    <a:bodyPr/>
                    <a:lstStyle/>
                    <a:p>
                      <a:pPr>
                        <a:buNone/>
                      </a:pPr>
                      <a:r>
                        <a:rPr lang="en-IN" sz="1600"/>
                        <a:t>Fail late at runtime</a:t>
                      </a:r>
                    </a:p>
                  </a:txBody>
                  <a:tcPr marL="31430" marR="31430" marT="15715" marB="15715" anchor="ctr"/>
                </a:tc>
                <a:tc>
                  <a:txBody>
                    <a:bodyPr/>
                    <a:lstStyle/>
                    <a:p>
                      <a:pPr>
                        <a:buNone/>
                      </a:pPr>
                      <a:r>
                        <a:rPr lang="en-IN" sz="1600" b="1"/>
                        <a:t>Context startup validation</a:t>
                      </a:r>
                      <a:r>
                        <a:rPr lang="en-IN" sz="1600"/>
                        <a:t> (unsatisfied deps, cycles) → fail fast</a:t>
                      </a:r>
                    </a:p>
                  </a:txBody>
                  <a:tcPr marL="31430" marR="31430" marT="15715" marB="15715" anchor="ctr"/>
                </a:tc>
                <a:extLst>
                  <a:ext uri="{0D108BD9-81ED-4DB2-BD59-A6C34878D82A}">
                    <a16:rowId xmlns:a16="http://schemas.microsoft.com/office/drawing/2014/main" val="398615235"/>
                  </a:ext>
                </a:extLst>
              </a:tr>
              <a:tr h="314303">
                <a:tc>
                  <a:txBody>
                    <a:bodyPr/>
                    <a:lstStyle/>
                    <a:p>
                      <a:pPr>
                        <a:buNone/>
                      </a:pPr>
                      <a:r>
                        <a:rPr lang="en-IN" sz="1600" dirty="0"/>
                        <a:t>Observability</a:t>
                      </a:r>
                    </a:p>
                  </a:txBody>
                  <a:tcPr marL="31430" marR="31430" marT="15715" marB="15715" anchor="ctr"/>
                </a:tc>
                <a:tc>
                  <a:txBody>
                    <a:bodyPr/>
                    <a:lstStyle/>
                    <a:p>
                      <a:pPr>
                        <a:buNone/>
                      </a:pPr>
                      <a:r>
                        <a:rPr lang="en-IN" sz="1600" dirty="0"/>
                        <a:t>Ad-hoc logging</a:t>
                      </a:r>
                    </a:p>
                  </a:txBody>
                  <a:tcPr marL="31430" marR="31430" marT="15715" marB="15715" anchor="ctr"/>
                </a:tc>
                <a:tc>
                  <a:txBody>
                    <a:bodyPr/>
                    <a:lstStyle/>
                    <a:p>
                      <a:pPr>
                        <a:buNone/>
                      </a:pPr>
                      <a:r>
                        <a:rPr lang="en-US" sz="1600" dirty="0"/>
                        <a:t>Built-in </a:t>
                      </a:r>
                      <a:r>
                        <a:rPr lang="en-US" sz="1600" b="1" dirty="0"/>
                        <a:t>events</a:t>
                      </a:r>
                      <a:r>
                        <a:rPr lang="en-US" sz="1600" dirty="0"/>
                        <a:t> (</a:t>
                      </a:r>
                      <a:r>
                        <a:rPr lang="en-US" sz="1600" dirty="0" err="1"/>
                        <a:t>ApplicationEventPublisher</a:t>
                      </a:r>
                      <a:r>
                        <a:rPr lang="en-US" sz="1600" dirty="0"/>
                        <a:t>), </a:t>
                      </a:r>
                      <a:r>
                        <a:rPr lang="en-US" sz="1600" b="1" dirty="0"/>
                        <a:t>actuator</a:t>
                      </a:r>
                      <a:r>
                        <a:rPr lang="en-US" sz="1600" dirty="0"/>
                        <a:t> (if using Boot)</a:t>
                      </a:r>
                    </a:p>
                  </a:txBody>
                  <a:tcPr marL="31430" marR="31430" marT="15715" marB="15715" anchor="ctr"/>
                </a:tc>
                <a:extLst>
                  <a:ext uri="{0D108BD9-81ED-4DB2-BD59-A6C34878D82A}">
                    <a16:rowId xmlns:a16="http://schemas.microsoft.com/office/drawing/2014/main" val="3511764863"/>
                  </a:ext>
                </a:extLst>
              </a:tr>
            </a:tbl>
          </a:graphicData>
        </a:graphic>
      </p:graphicFrame>
      <p:sp>
        <p:nvSpPr>
          <p:cNvPr id="3" name="TextBox 2">
            <a:extLst>
              <a:ext uri="{FF2B5EF4-FFF2-40B4-BE49-F238E27FC236}">
                <a16:creationId xmlns:a16="http://schemas.microsoft.com/office/drawing/2014/main" id="{7867492A-7208-91B0-12C9-9DB6F0D65EF4}"/>
              </a:ext>
            </a:extLst>
          </p:cNvPr>
          <p:cNvSpPr txBox="1"/>
          <p:nvPr/>
        </p:nvSpPr>
        <p:spPr>
          <a:xfrm>
            <a:off x="1270535" y="336883"/>
            <a:ext cx="6602930" cy="481263"/>
          </a:xfrm>
          <a:prstGeom prst="rect">
            <a:avLst/>
          </a:prstGeom>
        </p:spPr>
        <p:txBody>
          <a:bodyPr vert="horz" wrap="non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IN" sz="2800" b="0" i="0" u="none" strike="noStrike" kern="1200" cap="none" spc="0" normalizeH="0" baseline="0" noProof="0" dirty="0">
                <a:ln>
                  <a:noFill/>
                </a:ln>
                <a:solidFill>
                  <a:schemeClr val="tx1"/>
                </a:solidFill>
                <a:effectLst/>
                <a:uLnTx/>
                <a:uFillTx/>
                <a:latin typeface="Arial" pitchFamily="34" charset="0"/>
                <a:ea typeface="+mj-ea"/>
                <a:cs typeface="Arial" pitchFamily="34" charset="0"/>
              </a:rPr>
              <a:t>Traditional Programming vs Spring Core</a:t>
            </a:r>
          </a:p>
        </p:txBody>
      </p:sp>
    </p:spTree>
    <p:extLst>
      <p:ext uri="{BB962C8B-B14F-4D97-AF65-F5344CB8AC3E}">
        <p14:creationId xmlns:p14="http://schemas.microsoft.com/office/powerpoint/2010/main" val="190491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C95B6A-C672-BA6F-F8DB-ECF0A097EBC5}"/>
              </a:ext>
            </a:extLst>
          </p:cNvPr>
          <p:cNvSpPr>
            <a:spLocks noGrp="1"/>
          </p:cNvSpPr>
          <p:nvPr>
            <p:ph type="title"/>
          </p:nvPr>
        </p:nvSpPr>
        <p:spPr>
          <a:xfrm>
            <a:off x="457200" y="185738"/>
            <a:ext cx="8229600" cy="868362"/>
          </a:xfrm>
        </p:spPr>
        <p:txBody>
          <a:bodyPr anchor="b">
            <a:normAutofit/>
          </a:bodyPr>
          <a:lstStyle/>
          <a:p>
            <a:r>
              <a:rPr lang="en-IN" dirty="0"/>
              <a:t>Framework</a:t>
            </a:r>
          </a:p>
        </p:txBody>
      </p:sp>
      <p:graphicFrame>
        <p:nvGraphicFramePr>
          <p:cNvPr id="7" name="Content Placeholder 1">
            <a:extLst>
              <a:ext uri="{FF2B5EF4-FFF2-40B4-BE49-F238E27FC236}">
                <a16:creationId xmlns:a16="http://schemas.microsoft.com/office/drawing/2014/main" id="{69AB10F1-66B5-7D6B-3928-AEE717227050}"/>
              </a:ext>
            </a:extLst>
          </p:cNvPr>
          <p:cNvGraphicFramePr>
            <a:graphicFrameLocks noGrp="1"/>
          </p:cNvGraphicFramePr>
          <p:nvPr>
            <p:ph idx="1"/>
            <p:extLst>
              <p:ext uri="{D42A27DB-BD31-4B8C-83A1-F6EECF244321}">
                <p14:modId xmlns:p14="http://schemas.microsoft.com/office/powerpoint/2010/main" val="657406013"/>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1779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50B7E-815E-B383-A7F1-8BCE87CEA7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0B9480-C7E1-9C16-EE32-628F7AEF0CB7}"/>
              </a:ext>
            </a:extLst>
          </p:cNvPr>
          <p:cNvSpPr>
            <a:spLocks noGrp="1"/>
          </p:cNvSpPr>
          <p:nvPr>
            <p:ph type="title"/>
          </p:nvPr>
        </p:nvSpPr>
        <p:spPr>
          <a:xfrm>
            <a:off x="457200" y="185738"/>
            <a:ext cx="8229600" cy="868362"/>
          </a:xfrm>
        </p:spPr>
        <p:txBody>
          <a:bodyPr anchor="b">
            <a:normAutofit/>
          </a:bodyPr>
          <a:lstStyle/>
          <a:p>
            <a:r>
              <a:rPr lang="en-IN" dirty="0"/>
              <a:t>Key Characteristics of Framework</a:t>
            </a:r>
          </a:p>
        </p:txBody>
      </p:sp>
      <p:graphicFrame>
        <p:nvGraphicFramePr>
          <p:cNvPr id="7" name="Content Placeholder 1">
            <a:extLst>
              <a:ext uri="{FF2B5EF4-FFF2-40B4-BE49-F238E27FC236}">
                <a16:creationId xmlns:a16="http://schemas.microsoft.com/office/drawing/2014/main" id="{BB547FEA-9E93-1546-B300-F3C189A7325C}"/>
              </a:ext>
            </a:extLst>
          </p:cNvPr>
          <p:cNvGraphicFramePr>
            <a:graphicFrameLocks noGrp="1"/>
          </p:cNvGraphicFramePr>
          <p:nvPr>
            <p:ph idx="1"/>
            <p:extLst>
              <p:ext uri="{D42A27DB-BD31-4B8C-83A1-F6EECF244321}">
                <p14:modId xmlns:p14="http://schemas.microsoft.com/office/powerpoint/2010/main" val="2618267641"/>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88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3F4C-5588-B672-017F-89EEED84B609}"/>
              </a:ext>
            </a:extLst>
          </p:cNvPr>
          <p:cNvSpPr>
            <a:spLocks noGrp="1"/>
          </p:cNvSpPr>
          <p:nvPr>
            <p:ph type="title"/>
          </p:nvPr>
        </p:nvSpPr>
        <p:spPr>
          <a:xfrm>
            <a:off x="457200" y="185738"/>
            <a:ext cx="8229600" cy="868362"/>
          </a:xfrm>
        </p:spPr>
        <p:txBody>
          <a:bodyPr anchor="b">
            <a:normAutofit/>
          </a:bodyPr>
          <a:lstStyle/>
          <a:p>
            <a:r>
              <a:rPr lang="en-IN" dirty="0"/>
              <a:t>Types of Frameworks</a:t>
            </a:r>
          </a:p>
        </p:txBody>
      </p:sp>
      <p:graphicFrame>
        <p:nvGraphicFramePr>
          <p:cNvPr id="6" name="Rectangle 1">
            <a:extLst>
              <a:ext uri="{FF2B5EF4-FFF2-40B4-BE49-F238E27FC236}">
                <a16:creationId xmlns:a16="http://schemas.microsoft.com/office/drawing/2014/main" id="{544F9009-C9C1-964C-C62F-9F72CE7A2087}"/>
              </a:ext>
            </a:extLst>
          </p:cNvPr>
          <p:cNvGraphicFramePr>
            <a:graphicFrameLocks noGrp="1"/>
          </p:cNvGraphicFramePr>
          <p:nvPr>
            <p:ph idx="1"/>
            <p:extLst>
              <p:ext uri="{D42A27DB-BD31-4B8C-83A1-F6EECF244321}">
                <p14:modId xmlns:p14="http://schemas.microsoft.com/office/powerpoint/2010/main" val="2198537336"/>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5217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2800" dirty="0"/>
              <a:t>Module Objectives</a:t>
            </a:r>
          </a:p>
        </p:txBody>
      </p:sp>
      <p:sp>
        <p:nvSpPr>
          <p:cNvPr id="3" name="Content Placeholder 2"/>
          <p:cNvSpPr>
            <a:spLocks noGrp="1"/>
          </p:cNvSpPr>
          <p:nvPr>
            <p:ph idx="1"/>
          </p:nvPr>
        </p:nvSpPr>
        <p:spPr/>
        <p:txBody>
          <a:bodyPr>
            <a:normAutofit/>
          </a:bodyPr>
          <a:lstStyle/>
          <a:p>
            <a:pPr lvl="1">
              <a:defRPr/>
            </a:pPr>
            <a:r>
              <a:rPr lang="en-US" dirty="0"/>
              <a:t>Explain the advantages of the Spring Framework</a:t>
            </a:r>
          </a:p>
          <a:p>
            <a:pPr lvl="1">
              <a:defRPr/>
            </a:pPr>
            <a:r>
              <a:rPr lang="en-US" dirty="0"/>
              <a:t>List the Spring Framework components</a:t>
            </a:r>
          </a:p>
          <a:p>
            <a:pPr lvl="1">
              <a:defRPr/>
            </a:pPr>
            <a:r>
              <a:rPr lang="en-US" dirty="0"/>
              <a:t>Write/Modify an Application Based on Spring Core</a:t>
            </a:r>
          </a:p>
          <a:p>
            <a:pPr lvl="1">
              <a:defRPr/>
            </a:pPr>
            <a:r>
              <a:rPr lang="en-US" dirty="0"/>
              <a:t>Describe Dependency Injection</a:t>
            </a:r>
          </a:p>
          <a:p>
            <a:pPr lvl="1">
              <a:defRPr/>
            </a:pPr>
            <a:r>
              <a:rPr lang="en-US" dirty="0"/>
              <a:t>Identify the two distinct Spring containers:</a:t>
            </a:r>
          </a:p>
          <a:p>
            <a:pPr marL="539496" lvl="1" indent="-274320">
              <a:buFont typeface="Arial" pitchFamily="34" charset="0"/>
              <a:buChar char="–"/>
              <a:defRPr/>
            </a:pPr>
            <a:r>
              <a:rPr lang="en-US" sz="2200" dirty="0">
                <a:solidFill>
                  <a:schemeClr val="accent2"/>
                </a:solidFill>
              </a:rPr>
              <a:t>BeanFactory</a:t>
            </a:r>
          </a:p>
          <a:p>
            <a:pPr marL="539496" lvl="1" indent="-274320">
              <a:buFont typeface="Arial" pitchFamily="34" charset="0"/>
              <a:buChar char="–"/>
              <a:defRPr/>
            </a:pPr>
            <a:r>
              <a:rPr lang="en-US" sz="2200" dirty="0">
                <a:solidFill>
                  <a:schemeClr val="accent2"/>
                </a:solidFill>
              </a:rPr>
              <a:t>ApplicationContext</a:t>
            </a:r>
          </a:p>
        </p:txBody>
      </p:sp>
      <p:sp>
        <p:nvSpPr>
          <p:cNvPr id="9" name="Content Placeholder 8"/>
          <p:cNvSpPr>
            <a:spLocks noGrp="1"/>
          </p:cNvSpPr>
          <p:nvPr>
            <p:ph sz="quarter" idx="10"/>
          </p:nvPr>
        </p:nvSpPr>
        <p:spPr/>
        <p:txBody>
          <a:bodyPr/>
          <a:lstStyle/>
          <a:p>
            <a:r>
              <a:rPr lang="en-US" dirty="0"/>
              <a:t>At the end of this module, participants will be able to:</a:t>
            </a:r>
          </a:p>
          <a:p>
            <a:endParaRPr lang="en-US" dirty="0"/>
          </a:p>
        </p:txBody>
      </p:sp>
      <p:pic>
        <p:nvPicPr>
          <p:cNvPr id="7" name="Picture 6" descr="ADF_Java_Generic_PD_g_Objectives.jpg"/>
          <p:cNvPicPr>
            <a:picLocks noChangeAspect="1"/>
          </p:cNvPicPr>
          <p:nvPr/>
        </p:nvPicPr>
        <p:blipFill>
          <a:blip r:embed="rId4" cstate="email"/>
          <a:stretch>
            <a:fillRect/>
          </a:stretch>
        </p:blipFill>
        <p:spPr>
          <a:xfrm>
            <a:off x="6300000" y="1946382"/>
            <a:ext cx="2400300" cy="3609974"/>
          </a:xfrm>
          <a:prstGeom prst="rect">
            <a:avLst/>
          </a:prstGeom>
        </p:spPr>
      </p:pic>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34D1C-3E56-DB48-E0A1-C75C9F20526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4CEF0B-71AC-AFB8-0CAB-232731A8A95F}"/>
              </a:ext>
            </a:extLst>
          </p:cNvPr>
          <p:cNvSpPr>
            <a:spLocks noGrp="1"/>
          </p:cNvSpPr>
          <p:nvPr>
            <p:ph type="title"/>
          </p:nvPr>
        </p:nvSpPr>
        <p:spPr/>
        <p:txBody>
          <a:bodyPr/>
          <a:lstStyle/>
          <a:p>
            <a:r>
              <a:rPr lang="en-IN" dirty="0"/>
              <a:t>Spring Framework</a:t>
            </a:r>
          </a:p>
        </p:txBody>
      </p:sp>
      <p:pic>
        <p:nvPicPr>
          <p:cNvPr id="8" name="Picture 7">
            <a:extLst>
              <a:ext uri="{FF2B5EF4-FFF2-40B4-BE49-F238E27FC236}">
                <a16:creationId xmlns:a16="http://schemas.microsoft.com/office/drawing/2014/main" id="{BB65B458-92A0-5701-80B7-153429F7B049}"/>
              </a:ext>
            </a:extLst>
          </p:cNvPr>
          <p:cNvPicPr>
            <a:picLocks noChangeAspect="1"/>
          </p:cNvPicPr>
          <p:nvPr/>
        </p:nvPicPr>
        <p:blipFill>
          <a:blip r:embed="rId2"/>
          <a:stretch>
            <a:fillRect/>
          </a:stretch>
        </p:blipFill>
        <p:spPr>
          <a:xfrm>
            <a:off x="0" y="1852543"/>
            <a:ext cx="9144000" cy="3712750"/>
          </a:xfrm>
          <a:prstGeom prst="rect">
            <a:avLst/>
          </a:prstGeom>
        </p:spPr>
      </p:pic>
    </p:spTree>
    <p:extLst>
      <p:ext uri="{BB962C8B-B14F-4D97-AF65-F5344CB8AC3E}">
        <p14:creationId xmlns:p14="http://schemas.microsoft.com/office/powerpoint/2010/main" val="1824868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4447-E5A1-7146-3EC5-FBF367F2D1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78980F-F7B8-DDEB-6F29-261278AD6D89}"/>
              </a:ext>
            </a:extLst>
          </p:cNvPr>
          <p:cNvSpPr>
            <a:spLocks noGrp="1"/>
          </p:cNvSpPr>
          <p:nvPr>
            <p:ph type="title"/>
          </p:nvPr>
        </p:nvSpPr>
        <p:spPr/>
        <p:txBody>
          <a:bodyPr/>
          <a:lstStyle/>
          <a:p>
            <a:r>
              <a:rPr lang="en-IN" dirty="0"/>
              <a:t>Spring Framework</a:t>
            </a:r>
          </a:p>
        </p:txBody>
      </p:sp>
      <p:pic>
        <p:nvPicPr>
          <p:cNvPr id="7" name="Picture 6" descr="A screenshot of a computer">
            <a:extLst>
              <a:ext uri="{FF2B5EF4-FFF2-40B4-BE49-F238E27FC236}">
                <a16:creationId xmlns:a16="http://schemas.microsoft.com/office/drawing/2014/main" id="{9B460827-15E5-21E3-7A94-74983160EBB5}"/>
              </a:ext>
            </a:extLst>
          </p:cNvPr>
          <p:cNvPicPr>
            <a:picLocks noChangeAspect="1"/>
          </p:cNvPicPr>
          <p:nvPr/>
        </p:nvPicPr>
        <p:blipFill>
          <a:blip r:embed="rId2"/>
          <a:srcRect b="9145"/>
          <a:stretch>
            <a:fillRect/>
          </a:stretch>
        </p:blipFill>
        <p:spPr>
          <a:xfrm>
            <a:off x="324171" y="1526427"/>
            <a:ext cx="8495658" cy="5145835"/>
          </a:xfrm>
          <a:prstGeom prst="rect">
            <a:avLst/>
          </a:prstGeom>
        </p:spPr>
      </p:pic>
    </p:spTree>
    <p:extLst>
      <p:ext uri="{BB962C8B-B14F-4D97-AF65-F5344CB8AC3E}">
        <p14:creationId xmlns:p14="http://schemas.microsoft.com/office/powerpoint/2010/main" val="2130725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0F023-70C0-C088-048F-C2CEFBD714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A8FF51A-A463-0E45-44BC-3FF06C49007E}"/>
              </a:ext>
            </a:extLst>
          </p:cNvPr>
          <p:cNvSpPr>
            <a:spLocks noGrp="1"/>
          </p:cNvSpPr>
          <p:nvPr>
            <p:ph type="title"/>
          </p:nvPr>
        </p:nvSpPr>
        <p:spPr>
          <a:xfrm>
            <a:off x="457200" y="185738"/>
            <a:ext cx="8229600" cy="868362"/>
          </a:xfrm>
        </p:spPr>
        <p:txBody>
          <a:bodyPr anchor="b">
            <a:normAutofit/>
          </a:bodyPr>
          <a:lstStyle/>
          <a:p>
            <a:r>
              <a:rPr lang="en-IN" dirty="0"/>
              <a:t>Spring Framework</a:t>
            </a:r>
          </a:p>
        </p:txBody>
      </p:sp>
      <p:graphicFrame>
        <p:nvGraphicFramePr>
          <p:cNvPr id="14" name="Content Placeholder 1">
            <a:extLst>
              <a:ext uri="{FF2B5EF4-FFF2-40B4-BE49-F238E27FC236}">
                <a16:creationId xmlns:a16="http://schemas.microsoft.com/office/drawing/2014/main" id="{5B0BD2CB-20D1-DA99-CA57-B74B9134CB96}"/>
              </a:ext>
            </a:extLst>
          </p:cNvPr>
          <p:cNvGraphicFramePr>
            <a:graphicFrameLocks noGrp="1"/>
          </p:cNvGraphicFramePr>
          <p:nvPr>
            <p:ph idx="1"/>
            <p:extLst>
              <p:ext uri="{D42A27DB-BD31-4B8C-83A1-F6EECF244321}">
                <p14:modId xmlns:p14="http://schemas.microsoft.com/office/powerpoint/2010/main" val="3250826805"/>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7718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B217-8591-B44F-B23C-3BC773AAA873}"/>
              </a:ext>
            </a:extLst>
          </p:cNvPr>
          <p:cNvSpPr>
            <a:spLocks noGrp="1"/>
          </p:cNvSpPr>
          <p:nvPr>
            <p:ph type="title"/>
          </p:nvPr>
        </p:nvSpPr>
        <p:spPr>
          <a:xfrm>
            <a:off x="457200" y="185738"/>
            <a:ext cx="8229600" cy="868362"/>
          </a:xfrm>
        </p:spPr>
        <p:txBody>
          <a:bodyPr anchor="b">
            <a:normAutofit/>
          </a:bodyPr>
          <a:lstStyle/>
          <a:p>
            <a:r>
              <a:rPr lang="en-IN" dirty="0"/>
              <a:t>Spring framework</a:t>
            </a:r>
          </a:p>
        </p:txBody>
      </p:sp>
      <p:graphicFrame>
        <p:nvGraphicFramePr>
          <p:cNvPr id="5" name="Content Placeholder 2">
            <a:extLst>
              <a:ext uri="{FF2B5EF4-FFF2-40B4-BE49-F238E27FC236}">
                <a16:creationId xmlns:a16="http://schemas.microsoft.com/office/drawing/2014/main" id="{396A9C5D-41DB-AC49-FEAA-8DF36A1970B2}"/>
              </a:ext>
            </a:extLst>
          </p:cNvPr>
          <p:cNvGraphicFramePr>
            <a:graphicFrameLocks noGrp="1"/>
          </p:cNvGraphicFramePr>
          <p:nvPr>
            <p:ph idx="1"/>
            <p:extLst>
              <p:ext uri="{D42A27DB-BD31-4B8C-83A1-F6EECF244321}">
                <p14:modId xmlns:p14="http://schemas.microsoft.com/office/powerpoint/2010/main" val="1939366527"/>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63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DA54C-525D-D613-209D-A8256DE5C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69E8F-3231-06DE-A6FF-93AE719A0944}"/>
              </a:ext>
            </a:extLst>
          </p:cNvPr>
          <p:cNvSpPr>
            <a:spLocks noGrp="1"/>
          </p:cNvSpPr>
          <p:nvPr>
            <p:ph type="title"/>
          </p:nvPr>
        </p:nvSpPr>
        <p:spPr>
          <a:xfrm>
            <a:off x="457200" y="185738"/>
            <a:ext cx="8229600" cy="868362"/>
          </a:xfrm>
        </p:spPr>
        <p:txBody>
          <a:bodyPr anchor="b">
            <a:normAutofit/>
          </a:bodyPr>
          <a:lstStyle/>
          <a:p>
            <a:r>
              <a:rPr lang="en-IN" dirty="0"/>
              <a:t>Spring framework</a:t>
            </a:r>
          </a:p>
        </p:txBody>
      </p:sp>
      <p:sp>
        <p:nvSpPr>
          <p:cNvPr id="14" name="Content Placeholder 3">
            <a:extLst>
              <a:ext uri="{FF2B5EF4-FFF2-40B4-BE49-F238E27FC236}">
                <a16:creationId xmlns:a16="http://schemas.microsoft.com/office/drawing/2014/main" id="{3522D83D-76BC-E46B-DE73-70CB7BA9274B}"/>
              </a:ext>
            </a:extLst>
          </p:cNvPr>
          <p:cNvSpPr>
            <a:spLocks noGrp="1"/>
          </p:cNvSpPr>
          <p:nvPr>
            <p:ph sz="quarter" idx="10"/>
          </p:nvPr>
        </p:nvSpPr>
        <p:spPr>
          <a:xfrm>
            <a:off x="463550" y="1201738"/>
            <a:ext cx="8093075" cy="422275"/>
          </a:xfrm>
        </p:spPr>
        <p:txBody>
          <a:bodyPr/>
          <a:lstStyle/>
          <a:p>
            <a:endParaRPr lang="en-US"/>
          </a:p>
        </p:txBody>
      </p:sp>
      <p:graphicFrame>
        <p:nvGraphicFramePr>
          <p:cNvPr id="5" name="Content Placeholder 2">
            <a:extLst>
              <a:ext uri="{FF2B5EF4-FFF2-40B4-BE49-F238E27FC236}">
                <a16:creationId xmlns:a16="http://schemas.microsoft.com/office/drawing/2014/main" id="{8CDB4FFD-6050-F27E-A470-0A515152CA60}"/>
              </a:ext>
            </a:extLst>
          </p:cNvPr>
          <p:cNvGraphicFramePr>
            <a:graphicFrameLocks noGrp="1"/>
          </p:cNvGraphicFramePr>
          <p:nvPr>
            <p:ph idx="1"/>
            <p:extLst>
              <p:ext uri="{D42A27DB-BD31-4B8C-83A1-F6EECF244321}">
                <p14:modId xmlns:p14="http://schemas.microsoft.com/office/powerpoint/2010/main" val="4143086831"/>
              </p:ext>
            </p:extLst>
          </p:nvPr>
        </p:nvGraphicFramePr>
        <p:xfrm>
          <a:off x="457200" y="1645920"/>
          <a:ext cx="559737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15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7989-4EC5-E39B-4947-B11934AB6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0FA52-A871-05E6-FA85-0964C1277D8F}"/>
              </a:ext>
            </a:extLst>
          </p:cNvPr>
          <p:cNvSpPr>
            <a:spLocks noGrp="1"/>
          </p:cNvSpPr>
          <p:nvPr>
            <p:ph type="title"/>
          </p:nvPr>
        </p:nvSpPr>
        <p:spPr>
          <a:xfrm>
            <a:off x="457200" y="185738"/>
            <a:ext cx="8229600" cy="868362"/>
          </a:xfrm>
        </p:spPr>
        <p:txBody>
          <a:bodyPr anchor="b">
            <a:normAutofit/>
          </a:bodyPr>
          <a:lstStyle/>
          <a:p>
            <a:r>
              <a:rPr lang="en-IN" dirty="0"/>
              <a:t>Spring framework</a:t>
            </a:r>
          </a:p>
        </p:txBody>
      </p:sp>
      <p:graphicFrame>
        <p:nvGraphicFramePr>
          <p:cNvPr id="5" name="Content Placeholder 2">
            <a:extLst>
              <a:ext uri="{FF2B5EF4-FFF2-40B4-BE49-F238E27FC236}">
                <a16:creationId xmlns:a16="http://schemas.microsoft.com/office/drawing/2014/main" id="{305F24AC-4772-3055-9F86-49CA37433923}"/>
              </a:ext>
            </a:extLst>
          </p:cNvPr>
          <p:cNvGraphicFramePr>
            <a:graphicFrameLocks noGrp="1"/>
          </p:cNvGraphicFramePr>
          <p:nvPr>
            <p:ph idx="1"/>
            <p:extLst>
              <p:ext uri="{D42A27DB-BD31-4B8C-83A1-F6EECF244321}">
                <p14:modId xmlns:p14="http://schemas.microsoft.com/office/powerpoint/2010/main" val="1188975952"/>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736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5D21-E356-90F6-75A9-A3CC682069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C8692-7277-F0FA-3650-A991E41D1A64}"/>
              </a:ext>
            </a:extLst>
          </p:cNvPr>
          <p:cNvSpPr>
            <a:spLocks noGrp="1"/>
          </p:cNvSpPr>
          <p:nvPr>
            <p:ph type="title"/>
          </p:nvPr>
        </p:nvSpPr>
        <p:spPr>
          <a:xfrm>
            <a:off x="457200" y="185738"/>
            <a:ext cx="8229600" cy="868362"/>
          </a:xfrm>
        </p:spPr>
        <p:txBody>
          <a:bodyPr anchor="b">
            <a:normAutofit/>
          </a:bodyPr>
          <a:lstStyle/>
          <a:p>
            <a:r>
              <a:rPr lang="en-IN" dirty="0"/>
              <a:t>Spring framework</a:t>
            </a:r>
          </a:p>
        </p:txBody>
      </p:sp>
      <p:graphicFrame>
        <p:nvGraphicFramePr>
          <p:cNvPr id="5" name="Content Placeholder 2">
            <a:extLst>
              <a:ext uri="{FF2B5EF4-FFF2-40B4-BE49-F238E27FC236}">
                <a16:creationId xmlns:a16="http://schemas.microsoft.com/office/drawing/2014/main" id="{33FE9F4B-B7E4-7A55-D7BC-911182521F52}"/>
              </a:ext>
            </a:extLst>
          </p:cNvPr>
          <p:cNvGraphicFramePr>
            <a:graphicFrameLocks noGrp="1"/>
          </p:cNvGraphicFramePr>
          <p:nvPr>
            <p:ph idx="1"/>
            <p:extLst>
              <p:ext uri="{D42A27DB-BD31-4B8C-83A1-F6EECF244321}">
                <p14:modId xmlns:p14="http://schemas.microsoft.com/office/powerpoint/2010/main" val="19567795"/>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450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C88658FC-8A17-E1B4-8181-9D078FD5C125}"/>
              </a:ext>
            </a:extLst>
          </p:cNvPr>
          <p:cNvSpPr>
            <a:spLocks noGrp="1"/>
          </p:cNvSpPr>
          <p:nvPr>
            <p:ph idx="1"/>
          </p:nvPr>
        </p:nvSpPr>
        <p:spPr/>
        <p:txBody>
          <a:bodyPr>
            <a:normAutofit/>
          </a:bodyPr>
          <a:lstStyle/>
          <a:p>
            <a:r>
              <a:rPr lang="en-IN" b="1" dirty="0"/>
              <a:t>1. Simplify Enterprise Java Development</a:t>
            </a:r>
          </a:p>
          <a:p>
            <a:pPr marL="342900" indent="-342900">
              <a:buFont typeface="Arial" panose="020B0604020202020204" pitchFamily="34" charset="0"/>
              <a:buChar char="•"/>
            </a:pPr>
            <a:r>
              <a:rPr lang="en-IN" dirty="0"/>
              <a:t>Traditional J2EE (EJBs, XML configs) was heavy and complex.</a:t>
            </a:r>
          </a:p>
          <a:p>
            <a:pPr marL="342900" indent="-342900">
              <a:buFont typeface="Arial" panose="020B0604020202020204" pitchFamily="34" charset="0"/>
              <a:buChar char="•"/>
            </a:pPr>
            <a:r>
              <a:rPr lang="en-IN" dirty="0"/>
              <a:t>Spring reduces boilerplate and provides a simpler programming model.</a:t>
            </a:r>
          </a:p>
          <a:p>
            <a:endParaRPr lang="en-IN" dirty="0"/>
          </a:p>
          <a:p>
            <a:r>
              <a:rPr lang="en-US" b="1" dirty="0"/>
              <a:t>2. Promote Loose Coupling</a:t>
            </a:r>
          </a:p>
          <a:p>
            <a:pPr marL="342900" indent="-342900">
              <a:buFont typeface="Arial" panose="020B0604020202020204" pitchFamily="34" charset="0"/>
              <a:buChar char="•"/>
            </a:pPr>
            <a:r>
              <a:rPr lang="en-US" dirty="0"/>
              <a:t>By using </a:t>
            </a:r>
            <a:r>
              <a:rPr lang="en-US" b="1" dirty="0"/>
              <a:t>Dependency Injection (DI)</a:t>
            </a:r>
            <a:r>
              <a:rPr lang="en-US" dirty="0"/>
              <a:t> and </a:t>
            </a:r>
            <a:r>
              <a:rPr lang="en-US" b="1" dirty="0"/>
              <a:t>Inversion of Control (IoC)</a:t>
            </a:r>
            <a:r>
              <a:rPr lang="en-US" dirty="0"/>
              <a:t>.</a:t>
            </a:r>
          </a:p>
          <a:p>
            <a:pPr marL="342900" indent="-342900">
              <a:buFont typeface="Arial" panose="020B0604020202020204" pitchFamily="34" charset="0"/>
              <a:buChar char="•"/>
            </a:pPr>
            <a:r>
              <a:rPr lang="en-US" dirty="0"/>
              <a:t>Classes depend on interfaces, not implementations → easier to swap modules.</a:t>
            </a:r>
          </a:p>
          <a:p>
            <a:endParaRPr lang="en-IN" dirty="0"/>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7D055-A9F8-B828-60FA-526FAA69685C}"/>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1F68F2C7-6985-B22A-3A3D-FDA26EAD6486}"/>
              </a:ext>
            </a:extLst>
          </p:cNvPr>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09F21559-F5C9-2D3A-F387-5EF8BD607BE7}"/>
              </a:ext>
            </a:extLst>
          </p:cNvPr>
          <p:cNvSpPr>
            <a:spLocks noGrp="1"/>
          </p:cNvSpPr>
          <p:nvPr>
            <p:ph idx="1"/>
          </p:nvPr>
        </p:nvSpPr>
        <p:spPr/>
        <p:txBody>
          <a:bodyPr>
            <a:normAutofit/>
          </a:bodyPr>
          <a:lstStyle/>
          <a:p>
            <a:r>
              <a:rPr lang="en-US" b="1" dirty="0"/>
              <a:t>3. Enable Reusability &amp; Modularity</a:t>
            </a:r>
          </a:p>
          <a:p>
            <a:pPr marL="342900" indent="-342900">
              <a:buFont typeface="Arial" panose="020B0604020202020204" pitchFamily="34" charset="0"/>
              <a:buChar char="•"/>
            </a:pPr>
            <a:r>
              <a:rPr lang="en-US" dirty="0"/>
              <a:t>Encourages separation of concerns (SoC).</a:t>
            </a:r>
          </a:p>
          <a:p>
            <a:pPr marL="342900" indent="-342900">
              <a:buFont typeface="Arial" panose="020B0604020202020204" pitchFamily="34" charset="0"/>
              <a:buChar char="•"/>
            </a:pPr>
            <a:r>
              <a:rPr lang="en-US" dirty="0"/>
              <a:t>Different layers (Web, Data, Service, Security) are modular and reusable.</a:t>
            </a:r>
          </a:p>
          <a:p>
            <a:endParaRPr lang="en-IN" dirty="0"/>
          </a:p>
          <a:p>
            <a:r>
              <a:rPr lang="en-US" b="1" dirty="0"/>
              <a:t>4. Support Cross-Cutting Concerns</a:t>
            </a:r>
          </a:p>
          <a:p>
            <a:pPr marL="342900" indent="-342900">
              <a:buFont typeface="Arial" panose="020B0604020202020204" pitchFamily="34" charset="0"/>
              <a:buChar char="•"/>
            </a:pPr>
            <a:r>
              <a:rPr lang="en-US" dirty="0"/>
              <a:t>Common concerns like logging, security, caching, and transaction management are handled by </a:t>
            </a:r>
            <a:r>
              <a:rPr lang="en-US" b="1" dirty="0"/>
              <a:t>AOP (Aspect-Oriented Programming)</a:t>
            </a:r>
            <a:r>
              <a:rPr lang="en-US" dirty="0"/>
              <a:t> instead of duplicating code.</a:t>
            </a:r>
          </a:p>
          <a:p>
            <a:endParaRPr lang="en-IN" dirty="0"/>
          </a:p>
        </p:txBody>
      </p:sp>
      <p:sp>
        <p:nvSpPr>
          <p:cNvPr id="2" name="TextBox 1">
            <a:extLst>
              <a:ext uri="{FF2B5EF4-FFF2-40B4-BE49-F238E27FC236}">
                <a16:creationId xmlns:a16="http://schemas.microsoft.com/office/drawing/2014/main" id="{639F91EF-CD87-9FBF-51DE-2CC6FB79B094}"/>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extLst>
      <p:ext uri="{BB962C8B-B14F-4D97-AF65-F5344CB8AC3E}">
        <p14:creationId xmlns:p14="http://schemas.microsoft.com/office/powerpoint/2010/main" val="30592428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9418-5E2E-6A38-9004-8D6475A0832E}"/>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FED183BA-A7C9-83DC-3813-3E6F3C2B2650}"/>
              </a:ext>
            </a:extLst>
          </p:cNvPr>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A7F146B7-FB95-ED0C-9E11-67B2DAA4C005}"/>
              </a:ext>
            </a:extLst>
          </p:cNvPr>
          <p:cNvSpPr>
            <a:spLocks noGrp="1"/>
          </p:cNvSpPr>
          <p:nvPr>
            <p:ph idx="1"/>
          </p:nvPr>
        </p:nvSpPr>
        <p:spPr/>
        <p:txBody>
          <a:bodyPr>
            <a:normAutofit/>
          </a:bodyPr>
          <a:lstStyle/>
          <a:p>
            <a:r>
              <a:rPr lang="en-US" b="1" dirty="0"/>
              <a:t>3. Enable Reusability &amp; Modularity</a:t>
            </a:r>
          </a:p>
          <a:p>
            <a:pPr marL="342900" indent="-342900">
              <a:buFont typeface="Arial" panose="020B0604020202020204" pitchFamily="34" charset="0"/>
              <a:buChar char="•"/>
            </a:pPr>
            <a:r>
              <a:rPr lang="en-US" dirty="0"/>
              <a:t>Encourages separation of concerns (SoC).</a:t>
            </a:r>
          </a:p>
          <a:p>
            <a:pPr marL="342900" indent="-342900">
              <a:buFont typeface="Arial" panose="020B0604020202020204" pitchFamily="34" charset="0"/>
              <a:buChar char="•"/>
            </a:pPr>
            <a:r>
              <a:rPr lang="en-US" dirty="0"/>
              <a:t>Different layers (Web, Data, Service, Security) are modular and reusable.</a:t>
            </a:r>
          </a:p>
          <a:p>
            <a:endParaRPr lang="en-IN" dirty="0"/>
          </a:p>
          <a:p>
            <a:r>
              <a:rPr lang="en-US" b="1" dirty="0"/>
              <a:t>4. Support Cross-Cutting Concerns</a:t>
            </a:r>
          </a:p>
          <a:p>
            <a:pPr marL="342900" indent="-342900">
              <a:buFont typeface="Arial" panose="020B0604020202020204" pitchFamily="34" charset="0"/>
              <a:buChar char="•"/>
            </a:pPr>
            <a:r>
              <a:rPr lang="en-US" dirty="0"/>
              <a:t>Common concerns like logging, security, caching, and transaction management are handled by </a:t>
            </a:r>
            <a:r>
              <a:rPr lang="en-US" b="1" dirty="0"/>
              <a:t>AOP (Aspect-Oriented Programming)</a:t>
            </a:r>
            <a:r>
              <a:rPr lang="en-US" dirty="0"/>
              <a:t> instead of duplicating code.</a:t>
            </a:r>
          </a:p>
          <a:p>
            <a:endParaRPr lang="en-IN" dirty="0"/>
          </a:p>
        </p:txBody>
      </p:sp>
      <p:sp>
        <p:nvSpPr>
          <p:cNvPr id="2" name="TextBox 1">
            <a:extLst>
              <a:ext uri="{FF2B5EF4-FFF2-40B4-BE49-F238E27FC236}">
                <a16:creationId xmlns:a16="http://schemas.microsoft.com/office/drawing/2014/main" id="{407CCF07-9B1D-D14C-E22C-0B0A9AEB01D3}"/>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extLst>
      <p:ext uri="{BB962C8B-B14F-4D97-AF65-F5344CB8AC3E}">
        <p14:creationId xmlns:p14="http://schemas.microsoft.com/office/powerpoint/2010/main" val="31142079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Agenda</a:t>
            </a:r>
          </a:p>
        </p:txBody>
      </p:sp>
      <p:sp>
        <p:nvSpPr>
          <p:cNvPr id="10" name="Content Placeholder 9"/>
          <p:cNvSpPr>
            <a:spLocks noGrp="1"/>
          </p:cNvSpPr>
          <p:nvPr>
            <p:ph idx="1"/>
          </p:nvPr>
        </p:nvSpPr>
        <p:spPr/>
        <p:txBody>
          <a:bodyPr>
            <a:normAutofit/>
          </a:bodyPr>
          <a:lstStyle/>
          <a:p>
            <a:pPr lvl="1">
              <a:defRPr/>
            </a:pPr>
            <a:r>
              <a:rPr lang="en-US" dirty="0"/>
              <a:t>Spring Framework Background</a:t>
            </a:r>
          </a:p>
          <a:p>
            <a:pPr lvl="1">
              <a:defRPr/>
            </a:pPr>
            <a:r>
              <a:rPr lang="en-US" dirty="0"/>
              <a:t>Problems with Traditional Approach</a:t>
            </a:r>
          </a:p>
          <a:p>
            <a:pPr lvl="1">
              <a:defRPr/>
            </a:pPr>
            <a:r>
              <a:rPr lang="en-US" dirty="0"/>
              <a:t>Goals of Spring Framework</a:t>
            </a:r>
          </a:p>
          <a:p>
            <a:pPr lvl="1">
              <a:defRPr/>
            </a:pPr>
            <a:r>
              <a:rPr lang="en-US" dirty="0"/>
              <a:t>Spring Framework Components</a:t>
            </a:r>
          </a:p>
          <a:p>
            <a:pPr lvl="1">
              <a:defRPr/>
            </a:pPr>
            <a:r>
              <a:rPr lang="en-US" dirty="0"/>
              <a:t>Spring Containers</a:t>
            </a:r>
          </a:p>
          <a:p>
            <a:pPr lvl="1">
              <a:defRPr/>
            </a:pPr>
            <a:r>
              <a:rPr lang="en-US" dirty="0"/>
              <a:t>Spring Core</a:t>
            </a:r>
          </a:p>
          <a:p>
            <a:pPr lvl="1">
              <a:defRPr/>
            </a:pPr>
            <a:r>
              <a:rPr lang="en-US" dirty="0"/>
              <a:t>Activity 1: Spring Core</a:t>
            </a:r>
          </a:p>
        </p:txBody>
      </p:sp>
      <p:sp>
        <p:nvSpPr>
          <p:cNvPr id="13315" name="Text Box 1"/>
          <p:cNvSpPr txBox="1">
            <a:spLocks noChangeArrowheads="1"/>
          </p:cNvSpPr>
          <p:nvPr/>
        </p:nvSpPr>
        <p:spPr bwMode="auto">
          <a:xfrm>
            <a:off x="457200" y="196850"/>
            <a:ext cx="8153400" cy="914400"/>
          </a:xfrm>
          <a:prstGeom prst="rect">
            <a:avLst/>
          </a:prstGeom>
          <a:noFill/>
          <a:ln w="9525">
            <a:noFill/>
            <a:round/>
            <a:headEnd/>
            <a:tailEnd/>
          </a:ln>
        </p:spPr>
        <p:txBody>
          <a:bodyPr anchor="b"/>
          <a:lstStyle/>
          <a:p>
            <a:pPr eaLnBrk="0" hangingPunct="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3200" b="1" dirty="0">
              <a:solidFill>
                <a:srgbClr val="FF6600"/>
              </a:solidFill>
            </a:endParaRPr>
          </a:p>
        </p:txBody>
      </p:sp>
      <p:sp>
        <p:nvSpPr>
          <p:cNvPr id="13318" name="Content Placeholder 3"/>
          <p:cNvSpPr>
            <a:spLocks/>
          </p:cNvSpPr>
          <p:nvPr/>
        </p:nvSpPr>
        <p:spPr bwMode="auto">
          <a:xfrm>
            <a:off x="184150" y="1244600"/>
            <a:ext cx="5310188" cy="5334000"/>
          </a:xfrm>
          <a:prstGeom prst="rect">
            <a:avLst/>
          </a:prstGeom>
          <a:noFill/>
          <a:ln w="9525">
            <a:noFill/>
            <a:miter lim="800000"/>
            <a:headEnd/>
            <a:tailEnd/>
          </a:ln>
        </p:spPr>
        <p:txBody>
          <a:bodyPr/>
          <a:lstStyle/>
          <a:p>
            <a:pPr marL="274638" indent="-274638" defTabSz="914400" eaLnBrk="0" hangingPunct="0">
              <a:spcBef>
                <a:spcPct val="20000"/>
              </a:spcBef>
              <a:buClr>
                <a:schemeClr val="tx1"/>
              </a:buClr>
              <a:buFontTx/>
              <a:buChar char="•"/>
            </a:pPr>
            <a:endParaRPr lang="en-US" dirty="0">
              <a:solidFill>
                <a:srgbClr val="000000"/>
              </a:solidFill>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3</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53D83-0F5C-5540-A3C6-66177FD3AC28}"/>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A2CABCA0-0E9D-37C7-154E-4DF38F5F65C9}"/>
              </a:ext>
            </a:extLst>
          </p:cNvPr>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BB99A49A-7C62-2A84-6E41-1CCEB7710C54}"/>
              </a:ext>
            </a:extLst>
          </p:cNvPr>
          <p:cNvSpPr>
            <a:spLocks noGrp="1"/>
          </p:cNvSpPr>
          <p:nvPr>
            <p:ph idx="1"/>
          </p:nvPr>
        </p:nvSpPr>
        <p:spPr/>
        <p:txBody>
          <a:bodyPr>
            <a:normAutofit/>
          </a:bodyPr>
          <a:lstStyle/>
          <a:p>
            <a:r>
              <a:rPr lang="en-US" b="1" dirty="0"/>
              <a:t>5. Provide Declarative Programming</a:t>
            </a:r>
          </a:p>
          <a:p>
            <a:pPr marL="342900" indent="-342900">
              <a:buFont typeface="Arial" panose="020B0604020202020204" pitchFamily="34" charset="0"/>
              <a:buChar char="•"/>
            </a:pPr>
            <a:r>
              <a:rPr lang="en-US" dirty="0"/>
              <a:t>Annotations (@Transactional, @Cacheable, @Service) simplify configuration.</a:t>
            </a:r>
          </a:p>
          <a:p>
            <a:pPr marL="342900" indent="-342900">
              <a:buFont typeface="Arial" panose="020B0604020202020204" pitchFamily="34" charset="0"/>
              <a:buChar char="•"/>
            </a:pPr>
            <a:r>
              <a:rPr lang="en-US" dirty="0"/>
              <a:t>Declarative style makes code cleaner and more maintainable.</a:t>
            </a:r>
          </a:p>
          <a:p>
            <a:pPr marL="342900" indent="-342900">
              <a:buFont typeface="Arial" panose="020B0604020202020204" pitchFamily="34" charset="0"/>
              <a:buChar char="•"/>
            </a:pPr>
            <a:endParaRPr lang="en-US" dirty="0"/>
          </a:p>
          <a:p>
            <a:r>
              <a:rPr lang="en-IN" b="1" dirty="0"/>
              <a:t>6. Enhance Testability</a:t>
            </a:r>
          </a:p>
          <a:p>
            <a:pPr marL="612900" lvl="1" indent="-342900"/>
            <a:r>
              <a:rPr lang="en-US" dirty="0"/>
              <a:t>Easy to inject mocks and stubs for unit testing.</a:t>
            </a:r>
          </a:p>
          <a:p>
            <a:pPr marL="612900" lvl="1" indent="-342900"/>
            <a:r>
              <a:rPr lang="en-US" dirty="0"/>
              <a:t>Built-in Spring Test support with JUnit/TestNG.</a:t>
            </a:r>
            <a:endParaRPr lang="en-IN" dirty="0"/>
          </a:p>
        </p:txBody>
      </p:sp>
      <p:sp>
        <p:nvSpPr>
          <p:cNvPr id="2" name="TextBox 1">
            <a:extLst>
              <a:ext uri="{FF2B5EF4-FFF2-40B4-BE49-F238E27FC236}">
                <a16:creationId xmlns:a16="http://schemas.microsoft.com/office/drawing/2014/main" id="{97112FE6-92AA-DC53-D589-CDC14BE6EFC4}"/>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extLst>
      <p:ext uri="{BB962C8B-B14F-4D97-AF65-F5344CB8AC3E}">
        <p14:creationId xmlns:p14="http://schemas.microsoft.com/office/powerpoint/2010/main" val="33402145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2E29-4416-6D6F-6A03-D5E9F3AA055E}"/>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EBE216AD-3D6B-EE77-A0EA-B51B664E0C53}"/>
              </a:ext>
            </a:extLst>
          </p:cNvPr>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3FF1AD52-081C-DDEE-610F-9F0FF62AC12D}"/>
              </a:ext>
            </a:extLst>
          </p:cNvPr>
          <p:cNvSpPr>
            <a:spLocks noGrp="1"/>
          </p:cNvSpPr>
          <p:nvPr>
            <p:ph idx="1"/>
          </p:nvPr>
        </p:nvSpPr>
        <p:spPr/>
        <p:txBody>
          <a:bodyPr>
            <a:normAutofit/>
          </a:bodyPr>
          <a:lstStyle/>
          <a:p>
            <a:r>
              <a:rPr lang="en-US" b="1" dirty="0"/>
              <a:t>7. Centralized Configuration &amp; Flexibility</a:t>
            </a:r>
          </a:p>
          <a:p>
            <a:pPr marL="612900" lvl="1" indent="-342900"/>
            <a:r>
              <a:rPr lang="en-US" dirty="0"/>
              <a:t>Externalize configs (</a:t>
            </a:r>
            <a:r>
              <a:rPr lang="en-US" dirty="0" err="1"/>
              <a:t>application.properties</a:t>
            </a:r>
            <a:r>
              <a:rPr lang="en-US" dirty="0"/>
              <a:t>, YAML, profiles).</a:t>
            </a:r>
          </a:p>
          <a:p>
            <a:pPr marL="612900" lvl="1" indent="-342900"/>
            <a:r>
              <a:rPr lang="en-US" dirty="0"/>
              <a:t>Easily adapt the same app for dev/test/prod environments.</a:t>
            </a:r>
          </a:p>
          <a:p>
            <a:r>
              <a:rPr lang="en-IN" b="1" dirty="0"/>
              <a:t>8. Integration with Other Frameworks</a:t>
            </a:r>
          </a:p>
          <a:p>
            <a:pPr marL="612900" lvl="1" indent="-342900"/>
            <a:r>
              <a:rPr lang="en-IN" dirty="0"/>
              <a:t>Plays well with Hibernate, JPA, JMS, Kafka, RabbitMQ, security frameworks, etc.</a:t>
            </a:r>
          </a:p>
          <a:p>
            <a:pPr marL="612900" lvl="1" indent="-342900"/>
            <a:r>
              <a:rPr lang="en-IN" dirty="0"/>
              <a:t>Bridges legacy code with modern practices.</a:t>
            </a:r>
          </a:p>
        </p:txBody>
      </p:sp>
      <p:sp>
        <p:nvSpPr>
          <p:cNvPr id="2" name="TextBox 1">
            <a:extLst>
              <a:ext uri="{FF2B5EF4-FFF2-40B4-BE49-F238E27FC236}">
                <a16:creationId xmlns:a16="http://schemas.microsoft.com/office/drawing/2014/main" id="{B3F15FA8-1830-9470-E945-1C0B7B39A297}"/>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extLst>
      <p:ext uri="{BB962C8B-B14F-4D97-AF65-F5344CB8AC3E}">
        <p14:creationId xmlns:p14="http://schemas.microsoft.com/office/powerpoint/2010/main" val="271617322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F820-86A7-0662-CF7A-3AD3B15A1D0A}"/>
            </a:ext>
          </a:extLst>
        </p:cNvPr>
        <p:cNvGrpSpPr/>
        <p:nvPr/>
      </p:nvGrpSpPr>
      <p:grpSpPr>
        <a:xfrm>
          <a:off x="0" y="0"/>
          <a:ext cx="0" cy="0"/>
          <a:chOff x="0" y="0"/>
          <a:chExt cx="0" cy="0"/>
        </a:xfrm>
      </p:grpSpPr>
      <p:sp>
        <p:nvSpPr>
          <p:cNvPr id="18435" name="Rectangle 2">
            <a:extLst>
              <a:ext uri="{FF2B5EF4-FFF2-40B4-BE49-F238E27FC236}">
                <a16:creationId xmlns:a16="http://schemas.microsoft.com/office/drawing/2014/main" id="{723DC379-7190-4022-78EC-8CFBB43DC32B}"/>
              </a:ext>
            </a:extLst>
          </p:cNvPr>
          <p:cNvSpPr>
            <a:spLocks noGrp="1" noChangeArrowheads="1"/>
          </p:cNvSpPr>
          <p:nvPr>
            <p:ph type="title"/>
          </p:nvPr>
        </p:nvSpPr>
        <p:spPr/>
        <p:txBody>
          <a:bodyPr/>
          <a:lstStyle/>
          <a:p>
            <a:pPr eaLnBrk="1" hangingPunct="1"/>
            <a:r>
              <a:rPr lang="en-US" dirty="0"/>
              <a:t>Goals of Spring Framework</a:t>
            </a:r>
          </a:p>
        </p:txBody>
      </p:sp>
      <p:sp>
        <p:nvSpPr>
          <p:cNvPr id="3" name="Content Placeholder 2">
            <a:extLst>
              <a:ext uri="{FF2B5EF4-FFF2-40B4-BE49-F238E27FC236}">
                <a16:creationId xmlns:a16="http://schemas.microsoft.com/office/drawing/2014/main" id="{61A13796-E192-3093-446B-E027E48D0A34}"/>
              </a:ext>
            </a:extLst>
          </p:cNvPr>
          <p:cNvSpPr>
            <a:spLocks noGrp="1"/>
          </p:cNvSpPr>
          <p:nvPr>
            <p:ph idx="1"/>
          </p:nvPr>
        </p:nvSpPr>
        <p:spPr/>
        <p:txBody>
          <a:bodyPr>
            <a:normAutofit/>
          </a:bodyPr>
          <a:lstStyle/>
          <a:p>
            <a:r>
              <a:rPr lang="en-US" b="1" dirty="0"/>
              <a:t>9. Support for Modern Architectures</a:t>
            </a:r>
          </a:p>
          <a:p>
            <a:pPr marL="612900" lvl="1" indent="-342900"/>
            <a:r>
              <a:rPr lang="en-US" dirty="0"/>
              <a:t>First for monolithic applications (Spring MVC), later extended to microservices with Spring Boot and Spring Cloud.</a:t>
            </a:r>
          </a:p>
          <a:p>
            <a:r>
              <a:rPr lang="en-IN" b="1" dirty="0"/>
              <a:t>10. </a:t>
            </a:r>
            <a:r>
              <a:rPr lang="en-US" b="1" dirty="0"/>
              <a:t>Open Source &amp; Community Driven</a:t>
            </a:r>
          </a:p>
          <a:p>
            <a:pPr marL="612900" lvl="1" indent="-342900"/>
            <a:r>
              <a:rPr lang="en-US" dirty="0"/>
              <a:t>Free, widely adopted, continuously evolving.</a:t>
            </a:r>
          </a:p>
          <a:p>
            <a:pPr marL="612900" lvl="1" indent="-342900"/>
            <a:r>
              <a:rPr lang="en-US" dirty="0"/>
              <a:t>Backed by a strong ecosystem (Spring Boot, Spring Cloud, Spring Data, Spring Security).</a:t>
            </a:r>
          </a:p>
        </p:txBody>
      </p:sp>
      <p:sp>
        <p:nvSpPr>
          <p:cNvPr id="2" name="TextBox 1">
            <a:extLst>
              <a:ext uri="{FF2B5EF4-FFF2-40B4-BE49-F238E27FC236}">
                <a16:creationId xmlns:a16="http://schemas.microsoft.com/office/drawing/2014/main" id="{207CC2A9-486F-F40A-4C4C-19760BC9CB8F}"/>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6</a:t>
            </a:r>
          </a:p>
        </p:txBody>
      </p:sp>
    </p:spTree>
    <p:extLst>
      <p:ext uri="{BB962C8B-B14F-4D97-AF65-F5344CB8AC3E}">
        <p14:creationId xmlns:p14="http://schemas.microsoft.com/office/powerpoint/2010/main" val="1829509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80402111 integration.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21507" name="Title 1"/>
          <p:cNvSpPr>
            <a:spLocks noGrp="1"/>
          </p:cNvSpPr>
          <p:nvPr>
            <p:ph type="title"/>
          </p:nvPr>
        </p:nvSpPr>
        <p:spPr/>
        <p:txBody>
          <a:bodyPr/>
          <a:lstStyle/>
          <a:p>
            <a:r>
              <a:rPr lang="en-US" dirty="0"/>
              <a:t>Spring Framework Components</a:t>
            </a:r>
            <a:br>
              <a:rPr lang="en-US" dirty="0"/>
            </a:br>
            <a:r>
              <a:rPr lang="en-US" dirty="0"/>
              <a:t>Overview (1 of 2)</a:t>
            </a:r>
          </a:p>
        </p:txBody>
      </p:sp>
      <p:sp>
        <p:nvSpPr>
          <p:cNvPr id="45060" name="Content Placeholder 3"/>
          <p:cNvSpPr>
            <a:spLocks noGrp="1"/>
          </p:cNvSpPr>
          <p:nvPr>
            <p:ph idx="1"/>
          </p:nvPr>
        </p:nvSpPr>
        <p:spPr/>
        <p:txBody>
          <a:bodyPr/>
          <a:lstStyle/>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Spring framework consists of several components/ modules.</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Each module has a defined set of functionality.</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Each module can be used independently.</a:t>
            </a:r>
          </a:p>
          <a:p>
            <a:pPr marL="274320" indent="-274320" defTabSz="457200">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t>Spring provides integration points for every module to work with other frameworks.</a:t>
            </a:r>
          </a:p>
          <a:p>
            <a:pPr marL="274320" indent="-274320" defTabSz="457200">
              <a:spcBef>
                <a:spcPts val="600"/>
              </a:spcBef>
              <a:spcAft>
                <a:spcPts val="600"/>
              </a:spcAft>
              <a:buClr>
                <a:srgbClr val="000000"/>
              </a:buClr>
              <a:buFont typeface="Times New Roman" pitchFamily="18" charset="0"/>
              <a:buChar char="•"/>
              <a:tabLst>
                <a:tab pos="0" algn="l"/>
                <a:tab pos="284163"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chemeClr val="tx1"/>
              </a:solidFill>
              <a:ea typeface="SimSun" pitchFamily="2" charset="-122"/>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17571"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3. Spring AOP</a:t>
            </a:r>
          </a:p>
          <a:p>
            <a:pPr algn="ctr" eaLnBrk="0" hangingPunct="0">
              <a:spcBef>
                <a:spcPts val="70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Spring AOP APIs and AspectJ Support</a:t>
            </a:r>
          </a:p>
        </p:txBody>
      </p:sp>
      <p:sp>
        <p:nvSpPr>
          <p:cNvPr id="6" name="Rectangle 5"/>
          <p:cNvSpPr/>
          <p:nvPr/>
        </p:nvSpPr>
        <p:spPr bwMode="auto">
          <a:xfrm>
            <a:off x="2181352"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4. Spring DAO</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Spring JDBC; </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Programmatic and Declarative Spring Transaction Management</a:t>
            </a:r>
          </a:p>
        </p:txBody>
      </p:sp>
      <p:sp>
        <p:nvSpPr>
          <p:cNvPr id="7" name="Rectangle 6"/>
          <p:cNvSpPr/>
          <p:nvPr/>
        </p:nvSpPr>
        <p:spPr bwMode="auto">
          <a:xfrm>
            <a:off x="3708400"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5. Spring ORM</a:t>
            </a:r>
          </a:p>
          <a:p>
            <a:pPr algn="ctr" eaLnBrk="0" hangingPunct="0">
              <a:spcBef>
                <a:spcPts val="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Hibernate and other persistence technologies (JDO, iBatis, JPA, and so on) support</a:t>
            </a:r>
          </a:p>
        </p:txBody>
      </p:sp>
      <p:sp>
        <p:nvSpPr>
          <p:cNvPr id="8" name="Rectangle 7"/>
          <p:cNvSpPr/>
          <p:nvPr/>
        </p:nvSpPr>
        <p:spPr bwMode="auto">
          <a:xfrm>
            <a:off x="5315203" y="1471612"/>
            <a:ext cx="1371600" cy="202870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r>
              <a:rPr lang="en-US" sz="2000" dirty="0">
                <a:latin typeface="Arial" pitchFamily="34" charset="0"/>
                <a:cs typeface="Arial" pitchFamily="34" charset="0"/>
              </a:rPr>
              <a:t>6. Spring Web Module</a:t>
            </a:r>
          </a:p>
          <a:p>
            <a:pPr algn="ctr" eaLnBrk="0" hangingPunct="0">
              <a:spcBef>
                <a:spcPts val="0"/>
              </a:spcBef>
              <a:spcAft>
                <a:spcPts val="0"/>
              </a:spcAft>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Support for other MVC frameworks like Struts, JSF</a:t>
            </a:r>
          </a:p>
          <a:p>
            <a:pPr algn="ctr" eaLnBrk="0" hangingPunct="0">
              <a:spcBef>
                <a:spcPts val="700"/>
              </a:spcBef>
              <a:buClr>
                <a:srgbClr val="000000"/>
              </a:buClr>
              <a:buSzPct val="100000"/>
              <a:buFont typeface="Times New Roman" pitchFamily="16" charset="0"/>
              <a:buNone/>
              <a:defRPr/>
            </a:pPr>
            <a:endParaRPr lang="en-US" sz="1400" dirty="0">
              <a:solidFill>
                <a:schemeClr val="tx1"/>
              </a:solidFill>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endParaRPr lang="en-US" sz="2800" dirty="0">
              <a:solidFill>
                <a:schemeClr val="bg1"/>
              </a:solidFill>
              <a:latin typeface="Arial" pitchFamily="34" charset="0"/>
              <a:cs typeface="Arial" pitchFamily="34" charset="0"/>
            </a:endParaRPr>
          </a:p>
        </p:txBody>
      </p:sp>
      <p:sp>
        <p:nvSpPr>
          <p:cNvPr id="9" name="Rectangle 8"/>
          <p:cNvSpPr/>
          <p:nvPr/>
        </p:nvSpPr>
        <p:spPr bwMode="auto">
          <a:xfrm>
            <a:off x="6908800" y="1476247"/>
            <a:ext cx="1371600" cy="3730752"/>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0"/>
              </a:spcBef>
              <a:spcAft>
                <a:spcPts val="0"/>
              </a:spcAft>
              <a:buClr>
                <a:srgbClr val="000000"/>
              </a:buClr>
              <a:buSzPct val="100000"/>
              <a:buFont typeface="Times New Roman" pitchFamily="16" charset="0"/>
              <a:buNone/>
              <a:defRPr/>
            </a:pPr>
            <a:endParaRPr lang="en-US" sz="2000" dirty="0">
              <a:latin typeface="Arial" pitchFamily="34" charset="0"/>
              <a:cs typeface="Arial" pitchFamily="34" charset="0"/>
            </a:endParaRPr>
          </a:p>
          <a:p>
            <a:pPr algn="ctr" eaLnBrk="0" hangingPunct="0">
              <a:spcBef>
                <a:spcPts val="0"/>
              </a:spcBef>
              <a:spcAft>
                <a:spcPts val="0"/>
              </a:spcAft>
              <a:buClr>
                <a:srgbClr val="000000"/>
              </a:buClr>
              <a:buSzPct val="100000"/>
              <a:buFont typeface="Times New Roman" pitchFamily="16" charset="0"/>
              <a:buNone/>
              <a:defRPr/>
            </a:pPr>
            <a:r>
              <a:rPr lang="en-US" sz="2000" dirty="0">
                <a:latin typeface="Arial" pitchFamily="34" charset="0"/>
                <a:cs typeface="Arial" pitchFamily="34" charset="0"/>
              </a:rPr>
              <a:t>7. Spring Web MVC</a:t>
            </a:r>
          </a:p>
          <a:p>
            <a:pPr algn="ctr" eaLnBrk="0" hangingPunct="0">
              <a:spcBef>
                <a:spcPts val="0"/>
              </a:spcBef>
              <a:spcAft>
                <a:spcPts val="0"/>
              </a:spcAft>
              <a:buClr>
                <a:srgbClr val="000000"/>
              </a:buClr>
              <a:buSzPct val="100000"/>
              <a:buFont typeface="Times New Roman" pitchFamily="16" charset="0"/>
              <a:buNone/>
              <a:defRPr/>
            </a:pPr>
            <a:r>
              <a:rPr lang="en-US" sz="1400" dirty="0">
                <a:latin typeface="Arial" pitchFamily="34" charset="0"/>
                <a:cs typeface="Arial" pitchFamily="34" charset="0"/>
              </a:rPr>
              <a:t>Spring Web MVC Framework</a:t>
            </a:r>
          </a:p>
          <a:p>
            <a:pPr algn="ctr" eaLnBrk="0" hangingPunct="0">
              <a:spcBef>
                <a:spcPts val="0"/>
              </a:spcBef>
              <a:spcAft>
                <a:spcPts val="0"/>
              </a:spcAft>
              <a:buClr>
                <a:srgbClr val="000000"/>
              </a:buClr>
              <a:buSzPct val="100000"/>
              <a:buFont typeface="Times New Roman" pitchFamily="16" charset="0"/>
              <a:buNone/>
              <a:defRPr/>
            </a:pPr>
            <a:r>
              <a:rPr lang="en-US" sz="1400" dirty="0">
                <a:latin typeface="Arial" pitchFamily="34" charset="0"/>
                <a:cs typeface="Arial" pitchFamily="34" charset="0"/>
              </a:rPr>
              <a:t>JSP/Velocity</a:t>
            </a:r>
          </a:p>
        </p:txBody>
      </p:sp>
      <p:sp>
        <p:nvSpPr>
          <p:cNvPr id="12" name="Rectangle 11"/>
          <p:cNvSpPr/>
          <p:nvPr/>
        </p:nvSpPr>
        <p:spPr bwMode="auto">
          <a:xfrm>
            <a:off x="618978" y="5374170"/>
            <a:ext cx="7662672" cy="977348"/>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endParaRPr lang="en-US" sz="1200" dirty="0">
              <a:solidFill>
                <a:schemeClr val="tx1"/>
              </a:solidFill>
              <a:latin typeface="Arial" pitchFamily="34" charset="0"/>
              <a:cs typeface="Arial" pitchFamily="34" charset="0"/>
            </a:endParaRPr>
          </a:p>
          <a:p>
            <a:pPr algn="ctr" eaLnBrk="0" hangingPunct="0">
              <a:spcBef>
                <a:spcPts val="700"/>
              </a:spcBef>
              <a:buClr>
                <a:srgbClr val="000000"/>
              </a:buClr>
              <a:buSzPct val="100000"/>
              <a:buFont typeface="Times New Roman" pitchFamily="16" charset="0"/>
              <a:buNone/>
              <a:defRPr/>
            </a:pPr>
            <a:r>
              <a:rPr lang="en-US" sz="2000" dirty="0">
                <a:solidFill>
                  <a:schemeClr val="tx1"/>
                </a:solidFill>
                <a:latin typeface="Arial" pitchFamily="34" charset="0"/>
                <a:cs typeface="Arial" pitchFamily="34" charset="0"/>
              </a:rPr>
              <a:t>1. Spring Core – IoC Container Core package</a:t>
            </a:r>
          </a:p>
        </p:txBody>
      </p:sp>
      <p:sp>
        <p:nvSpPr>
          <p:cNvPr id="4" name="Rectangle 3"/>
          <p:cNvSpPr/>
          <p:nvPr/>
        </p:nvSpPr>
        <p:spPr bwMode="auto">
          <a:xfrm>
            <a:off x="5315203" y="3556934"/>
            <a:ext cx="1371600" cy="1650065"/>
          </a:xfrm>
          <a:prstGeom prst="rect">
            <a:avLst/>
          </a:prstGeom>
          <a:solidFill>
            <a:schemeClr val="tx1">
              <a:lumMod val="10000"/>
              <a:lumOff val="9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eaLnBrk="0" hangingPunct="0">
              <a:spcBef>
                <a:spcPts val="700"/>
              </a:spcBef>
              <a:buClr>
                <a:srgbClr val="000000"/>
              </a:buClr>
              <a:buSzPct val="100000"/>
              <a:buFont typeface="Times New Roman" pitchFamily="16" charset="0"/>
              <a:buNone/>
              <a:defRPr/>
            </a:pPr>
            <a:r>
              <a:rPr lang="en-US" sz="2000" dirty="0">
                <a:solidFill>
                  <a:schemeClr val="tx1"/>
                </a:solidFill>
                <a:latin typeface="Arial" pitchFamily="34" charset="0"/>
                <a:cs typeface="Arial" pitchFamily="34" charset="0"/>
              </a:rPr>
              <a:t>2. Spring Context</a:t>
            </a:r>
          </a:p>
          <a:p>
            <a:pPr algn="ctr" eaLnBrk="0" hangingPunct="0">
              <a:spcBef>
                <a:spcPts val="700"/>
              </a:spcBef>
              <a:buClr>
                <a:srgbClr val="000000"/>
              </a:buClr>
              <a:buSzPct val="100000"/>
              <a:buFont typeface="Times New Roman" pitchFamily="16" charset="0"/>
              <a:buNone/>
              <a:defRPr/>
            </a:pPr>
            <a:r>
              <a:rPr lang="en-US" sz="1400" dirty="0">
                <a:solidFill>
                  <a:schemeClr val="tx1"/>
                </a:solidFill>
                <a:latin typeface="Arial" pitchFamily="34" charset="0"/>
                <a:cs typeface="Arial" pitchFamily="34" charset="0"/>
              </a:rPr>
              <a:t>Context information for the Spring framework</a:t>
            </a:r>
          </a:p>
          <a:p>
            <a:pPr algn="ctr" eaLnBrk="0" hangingPunct="0">
              <a:spcBef>
                <a:spcPts val="700"/>
              </a:spcBef>
              <a:buClr>
                <a:srgbClr val="000000"/>
              </a:buClr>
              <a:buSzPct val="100000"/>
              <a:buFont typeface="Times New Roman" pitchFamily="16" charset="0"/>
              <a:buNone/>
              <a:defRPr/>
            </a:pPr>
            <a:r>
              <a:rPr lang="en-US" dirty="0">
                <a:solidFill>
                  <a:schemeClr val="tx1"/>
                </a:solidFill>
                <a:latin typeface="Arial" pitchFamily="34" charset="0"/>
                <a:cs typeface="Arial" pitchFamily="34" charset="0"/>
              </a:rPr>
              <a:t> </a:t>
            </a:r>
          </a:p>
        </p:txBody>
      </p:sp>
      <p:sp>
        <p:nvSpPr>
          <p:cNvPr id="16" name="Title 15"/>
          <p:cNvSpPr>
            <a:spLocks noGrp="1"/>
          </p:cNvSpPr>
          <p:nvPr>
            <p:ph type="title"/>
          </p:nvPr>
        </p:nvSpPr>
        <p:spPr/>
        <p:txBody>
          <a:bodyPr/>
          <a:lstStyle/>
          <a:p>
            <a:pPr eaLnBrk="0" hangingPunct="0"/>
            <a:r>
              <a:rPr lang="en-US" dirty="0"/>
              <a:t>Spring Framework Components</a:t>
            </a:r>
            <a:br>
              <a:rPr lang="en-US" dirty="0"/>
            </a:br>
            <a:r>
              <a:rPr lang="en-US" dirty="0"/>
              <a:t>Overview (2 of 2)</a:t>
            </a:r>
          </a:p>
        </p:txBody>
      </p:sp>
      <p:sp>
        <p:nvSpPr>
          <p:cNvPr id="13" name="AutoShape 19"/>
          <p:cNvSpPr>
            <a:spLocks noChangeArrowheads="1"/>
          </p:cNvSpPr>
          <p:nvPr/>
        </p:nvSpPr>
        <p:spPr bwMode="auto">
          <a:xfrm>
            <a:off x="554711" y="1449168"/>
            <a:ext cx="7782465" cy="2609088"/>
          </a:xfrm>
          <a:prstGeom prst="wedgeRectCallout">
            <a:avLst>
              <a:gd name="adj1" fmla="val 1035"/>
              <a:gd name="adj2" fmla="val 105285"/>
            </a:avLst>
          </a:prstGeom>
          <a:solidFill>
            <a:srgbClr val="EAE400"/>
          </a:solidFill>
          <a:ln w="9525">
            <a:solidFill>
              <a:schemeClr val="tx1"/>
            </a:solidFill>
            <a:miter lim="800000"/>
            <a:headEnd/>
            <a:tailEnd/>
          </a:ln>
        </p:spPr>
        <p:txBody>
          <a:bodyPr/>
          <a:lstStyle/>
          <a:p>
            <a:r>
              <a:rPr lang="en-US" sz="2000" b="1" dirty="0">
                <a:latin typeface="Arial" pitchFamily="34" charset="0"/>
                <a:cs typeface="Arial" pitchFamily="34" charset="0"/>
              </a:rPr>
              <a:t>1. Spring Core:</a:t>
            </a:r>
            <a:r>
              <a:rPr lang="en-US" sz="2000" dirty="0">
                <a:latin typeface="Arial" pitchFamily="34" charset="0"/>
                <a:cs typeface="Arial" pitchFamily="34" charset="0"/>
              </a:rPr>
              <a:t> The core container provides the essential functionality of the Spring framework. A primary component of the core container is the BeanFactory, an implementation of the Factory pattern. The BeanFactory applies the Inversion of Control (IoC) pattern to separate an application’s configuration and dependency specification from the actual application code.</a:t>
            </a:r>
          </a:p>
        </p:txBody>
      </p:sp>
      <p:sp>
        <p:nvSpPr>
          <p:cNvPr id="14" name="AutoShape 19"/>
          <p:cNvSpPr>
            <a:spLocks noChangeArrowheads="1"/>
          </p:cNvSpPr>
          <p:nvPr/>
        </p:nvSpPr>
        <p:spPr bwMode="auto">
          <a:xfrm>
            <a:off x="577042" y="1439725"/>
            <a:ext cx="7727795" cy="1526953"/>
          </a:xfrm>
          <a:prstGeom prst="wedgeRectCallout">
            <a:avLst>
              <a:gd name="adj1" fmla="val 22307"/>
              <a:gd name="adj2" fmla="val 94530"/>
            </a:avLst>
          </a:prstGeom>
          <a:solidFill>
            <a:srgbClr val="EAE400"/>
          </a:solidFill>
          <a:ln w="9525">
            <a:solidFill>
              <a:schemeClr val="tx1"/>
            </a:solidFill>
            <a:miter lim="800000"/>
            <a:headEnd/>
            <a:tailEnd/>
          </a:ln>
        </p:spPr>
        <p:txBody>
          <a:bodyPr/>
          <a:lstStyle/>
          <a:p>
            <a:pPr marL="55563"/>
            <a:r>
              <a:rPr lang="en-US" sz="2000" b="1" dirty="0">
                <a:latin typeface="Arial" pitchFamily="34" charset="0"/>
              </a:rPr>
              <a:t>2. Spring Context:</a:t>
            </a:r>
            <a:r>
              <a:rPr lang="en-US" sz="2000" dirty="0">
                <a:latin typeface="Arial" pitchFamily="34" charset="0"/>
              </a:rPr>
              <a:t> It is a configuration file that provides contextual information to the Spring framework. The Spring Context includes enterprise services such as JNDI, EJB, e-mail, internalization, validation and scheduling functionalities.</a:t>
            </a:r>
          </a:p>
        </p:txBody>
      </p:sp>
      <p:sp>
        <p:nvSpPr>
          <p:cNvPr id="15" name="AutoShape 19"/>
          <p:cNvSpPr>
            <a:spLocks noChangeArrowheads="1"/>
          </p:cNvSpPr>
          <p:nvPr/>
        </p:nvSpPr>
        <p:spPr bwMode="auto">
          <a:xfrm>
            <a:off x="2167836" y="1429024"/>
            <a:ext cx="6809679" cy="3070579"/>
          </a:xfrm>
          <a:prstGeom prst="wedgeRectCallout">
            <a:avLst>
              <a:gd name="adj1" fmla="val -54098"/>
              <a:gd name="adj2" fmla="val -26622"/>
            </a:avLst>
          </a:prstGeom>
          <a:solidFill>
            <a:srgbClr val="EAE400"/>
          </a:solidFill>
          <a:ln w="9525">
            <a:solidFill>
              <a:schemeClr val="tx1"/>
            </a:solidFill>
            <a:miter lim="800000"/>
            <a:headEnd/>
            <a:tailEnd/>
          </a:ln>
        </p:spPr>
        <p:txBody>
          <a:bodyPr/>
          <a:lstStyle/>
          <a:p>
            <a:pPr marL="55563"/>
            <a:r>
              <a:rPr lang="en-US" sz="2000" b="1" dirty="0">
                <a:latin typeface="Arial" pitchFamily="34" charset="0"/>
              </a:rPr>
              <a:t>3. Spring AOP:</a:t>
            </a:r>
            <a:r>
              <a:rPr lang="en-US" sz="2000" dirty="0">
                <a:latin typeface="Arial" pitchFamily="34" charset="0"/>
              </a:rPr>
              <a:t> This module integrates aspect-oriented programming functionality directly into the Spring framework, through its configuration management feature. As a result, you can easily AOP-enable any object managed by the Spring framework. The Spring AOP module provides transaction management services for objects in any Spring-based application. With Spring AOP you can incorporate declarative transaction management into your applications without relying on EJB components.</a:t>
            </a:r>
          </a:p>
        </p:txBody>
      </p:sp>
      <p:sp>
        <p:nvSpPr>
          <p:cNvPr id="17" name="AutoShape 19"/>
          <p:cNvSpPr>
            <a:spLocks noChangeArrowheads="1"/>
          </p:cNvSpPr>
          <p:nvPr/>
        </p:nvSpPr>
        <p:spPr bwMode="auto">
          <a:xfrm>
            <a:off x="3726448" y="1441849"/>
            <a:ext cx="4756371" cy="3825537"/>
          </a:xfrm>
          <a:prstGeom prst="wedgeRectCallout">
            <a:avLst>
              <a:gd name="adj1" fmla="val -55336"/>
              <a:gd name="adj2" fmla="val -34336"/>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4. Spring DAO:</a:t>
            </a:r>
            <a:r>
              <a:rPr lang="en-US" sz="2000" dirty="0">
                <a:latin typeface="Arial" pitchFamily="34" charset="0"/>
                <a:cs typeface="Arial" pitchFamily="34" charset="0"/>
              </a:rPr>
              <a:t> The Spring JDBC DAO abstraction layer offers a meaningful exception hierarchy for managing the exception handling and error messages thrown by different database vendors. The exception hierarchy simplifies error handling and greatly reduces the amount of exception code you need to write, such as opening and closing connections. Spring DAO’s JDBC-oriented exceptions comply with its generic DAO exception hierarchy.</a:t>
            </a:r>
          </a:p>
        </p:txBody>
      </p:sp>
      <p:sp>
        <p:nvSpPr>
          <p:cNvPr id="18" name="AutoShape 19"/>
          <p:cNvSpPr>
            <a:spLocks noChangeArrowheads="1"/>
          </p:cNvSpPr>
          <p:nvPr/>
        </p:nvSpPr>
        <p:spPr bwMode="auto">
          <a:xfrm>
            <a:off x="1048512" y="4656816"/>
            <a:ext cx="6549076" cy="1680882"/>
          </a:xfrm>
          <a:prstGeom prst="wedgeRectCallout">
            <a:avLst>
              <a:gd name="adj1" fmla="val -978"/>
              <a:gd name="adj2" fmla="val -83330"/>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5. Spring ORM:</a:t>
            </a:r>
            <a:r>
              <a:rPr lang="en-US" sz="2000" dirty="0">
                <a:latin typeface="Arial" pitchFamily="34" charset="0"/>
                <a:cs typeface="Arial" pitchFamily="34" charset="0"/>
              </a:rPr>
              <a:t> </a:t>
            </a:r>
            <a:r>
              <a:rPr lang="en-US" sz="2000" dirty="0">
                <a:latin typeface="Arial" pitchFamily="34" charset="0"/>
              </a:rPr>
              <a:t>The Spring framework plugs into several ORM frameworks to provide its Object Relational tool, including JDO, Hibernate, and iBatis SQL Maps. All of these comply to Spring’s generic transaction and DAO exception hierarchies.</a:t>
            </a:r>
            <a:endParaRPr lang="en-US" sz="2000" dirty="0">
              <a:latin typeface="Arial" pitchFamily="34" charset="0"/>
              <a:cs typeface="Arial" pitchFamily="34" charset="0"/>
            </a:endParaRPr>
          </a:p>
        </p:txBody>
      </p:sp>
      <p:sp>
        <p:nvSpPr>
          <p:cNvPr id="19" name="AutoShape 19"/>
          <p:cNvSpPr>
            <a:spLocks noChangeArrowheads="1"/>
          </p:cNvSpPr>
          <p:nvPr/>
        </p:nvSpPr>
        <p:spPr bwMode="auto">
          <a:xfrm>
            <a:off x="801857" y="4318788"/>
            <a:ext cx="7484013" cy="2025747"/>
          </a:xfrm>
          <a:prstGeom prst="wedgeRectCallout">
            <a:avLst>
              <a:gd name="adj1" fmla="val 16925"/>
              <a:gd name="adj2" fmla="val -92197"/>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6. Spring Web Module:</a:t>
            </a:r>
            <a:r>
              <a:rPr lang="en-US" sz="2000" dirty="0">
                <a:latin typeface="Arial" pitchFamily="34" charset="0"/>
                <a:cs typeface="Arial" pitchFamily="34" charset="0"/>
              </a:rPr>
              <a:t> </a:t>
            </a:r>
            <a:r>
              <a:rPr lang="en-US" sz="2000" dirty="0">
                <a:latin typeface="Arial" pitchFamily="34" charset="0"/>
              </a:rPr>
              <a:t>The Web module builds on top of the application context module, providing contexts for Web-based applications. As a result, the Spring framework supports integration with Jakarta Struts. The Web module also eases the tasks of handling multi-part requests and binding request parameters to domain objects.</a:t>
            </a:r>
            <a:endParaRPr lang="en-US" sz="2000" dirty="0">
              <a:latin typeface="Arial" pitchFamily="34" charset="0"/>
              <a:cs typeface="Arial" pitchFamily="34" charset="0"/>
            </a:endParaRPr>
          </a:p>
        </p:txBody>
      </p:sp>
      <p:sp>
        <p:nvSpPr>
          <p:cNvPr id="20" name="AutoShape 19"/>
          <p:cNvSpPr>
            <a:spLocks noChangeArrowheads="1"/>
          </p:cNvSpPr>
          <p:nvPr/>
        </p:nvSpPr>
        <p:spPr bwMode="auto">
          <a:xfrm>
            <a:off x="1350497" y="3732245"/>
            <a:ext cx="6952883" cy="2164702"/>
          </a:xfrm>
          <a:prstGeom prst="wedgeRectCallout">
            <a:avLst>
              <a:gd name="adj1" fmla="val 36287"/>
              <a:gd name="adj2" fmla="val -69146"/>
            </a:avLst>
          </a:prstGeom>
          <a:solidFill>
            <a:srgbClr val="EAE400"/>
          </a:solidFill>
          <a:ln w="9525">
            <a:solidFill>
              <a:schemeClr val="tx1"/>
            </a:solidFill>
            <a:miter lim="800000"/>
            <a:headEnd/>
            <a:tailEnd/>
          </a:ln>
        </p:spPr>
        <p:txBody>
          <a:bodyPr/>
          <a:lstStyle/>
          <a:p>
            <a:pPr marL="55563"/>
            <a:r>
              <a:rPr lang="en-US" sz="2000" b="1" dirty="0">
                <a:latin typeface="Arial" pitchFamily="34" charset="0"/>
                <a:cs typeface="Arial" pitchFamily="34" charset="0"/>
              </a:rPr>
              <a:t>7. Spring MVC Framework:</a:t>
            </a:r>
            <a:r>
              <a:rPr lang="en-US" sz="2000" dirty="0">
                <a:latin typeface="Arial" pitchFamily="34" charset="0"/>
                <a:cs typeface="Arial" pitchFamily="34" charset="0"/>
              </a:rPr>
              <a:t> </a:t>
            </a:r>
            <a:r>
              <a:rPr lang="en-US" sz="2000" dirty="0"/>
              <a:t>T</a:t>
            </a:r>
            <a:r>
              <a:rPr lang="en-US" sz="2000" dirty="0">
                <a:latin typeface="Arial" pitchFamily="34" charset="0"/>
              </a:rPr>
              <a:t>he Model-View-Controller (MVC) framework is a full-featured MVC implementation for building Web applications. The MVC framework is highly configurable via strategy interfaces. The framework accommodates numerous view technologies including JSP, Velocity, Tile and so on.</a:t>
            </a:r>
            <a:endParaRPr lang="en-US" sz="2000" dirty="0">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80621210 pyramid of plastic containers.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5" name="Title 4"/>
          <p:cNvSpPr>
            <a:spLocks noGrp="1"/>
          </p:cNvSpPr>
          <p:nvPr>
            <p:ph type="title"/>
          </p:nvPr>
        </p:nvSpPr>
        <p:spPr/>
        <p:txBody>
          <a:bodyPr/>
          <a:lstStyle/>
          <a:p>
            <a:r>
              <a:rPr lang="en-US" dirty="0"/>
              <a:t>Spring Framework Components</a:t>
            </a:r>
            <a:br>
              <a:rPr lang="en-US" dirty="0"/>
            </a:br>
            <a:r>
              <a:rPr lang="en-US" dirty="0"/>
              <a:t>Spring Core  (1 of 2) </a:t>
            </a:r>
          </a:p>
        </p:txBody>
      </p:sp>
      <p:sp>
        <p:nvSpPr>
          <p:cNvPr id="23555" name="Content Placeholder 2"/>
          <p:cNvSpPr>
            <a:spLocks noGrp="1"/>
          </p:cNvSpPr>
          <p:nvPr>
            <p:ph idx="1"/>
          </p:nvPr>
        </p:nvSpPr>
        <p:spPr/>
        <p:txBody>
          <a:bodyPr>
            <a:normAutofit/>
          </a:bodyPr>
          <a:lstStyle/>
          <a:p>
            <a:pPr marL="274320" indent="-274320">
              <a:buFont typeface="Arial" pitchFamily="34" charset="0"/>
              <a:buChar char="•"/>
            </a:pPr>
            <a:r>
              <a:rPr lang="en-US" dirty="0"/>
              <a:t>All Spring modules rely on core components.</a:t>
            </a:r>
          </a:p>
          <a:p>
            <a:pPr marL="274320" indent="-274320">
              <a:buFont typeface="Arial" pitchFamily="34" charset="0"/>
              <a:buChar char="•"/>
            </a:pPr>
            <a:r>
              <a:rPr lang="en-US" dirty="0"/>
              <a:t>Spring Core is also referred to as an IoC container. </a:t>
            </a:r>
          </a:p>
          <a:p>
            <a:pPr marL="539496" lvl="1" indent="-274320">
              <a:buFont typeface="Arial" pitchFamily="34" charset="0"/>
              <a:buChar char="–"/>
              <a:defRPr/>
            </a:pPr>
            <a:r>
              <a:rPr lang="en-US" sz="2200" dirty="0">
                <a:solidFill>
                  <a:schemeClr val="accent2"/>
                </a:solidFill>
              </a:rPr>
              <a:t>Supports Dependency Injection into Spring components through Inversion of Control mechanism</a:t>
            </a:r>
          </a:p>
          <a:p>
            <a:pPr marL="539496" lvl="1" indent="-274320">
              <a:buFont typeface="Arial" pitchFamily="34" charset="0"/>
              <a:buChar char="–"/>
              <a:defRPr/>
            </a:pPr>
            <a:r>
              <a:rPr lang="en-US" sz="2200" dirty="0">
                <a:solidFill>
                  <a:schemeClr val="accent2"/>
                </a:solidFill>
              </a:rPr>
              <a:t>Provides decoupling of configuration and dependency specifics from the actual program logic</a:t>
            </a:r>
          </a:p>
        </p:txBody>
      </p:sp>
      <p:sp>
        <p:nvSpPr>
          <p:cNvPr id="23556" name="Title 1"/>
          <p:cNvSpPr>
            <a:spLocks/>
          </p:cNvSpPr>
          <p:nvPr/>
        </p:nvSpPr>
        <p:spPr bwMode="auto">
          <a:xfrm>
            <a:off x="457200" y="196850"/>
            <a:ext cx="8686800" cy="914400"/>
          </a:xfrm>
          <a:prstGeom prst="rect">
            <a:avLst/>
          </a:prstGeom>
          <a:noFill/>
          <a:ln w="9525">
            <a:noFill/>
            <a:miter lim="800000"/>
            <a:headEnd/>
            <a:tailEnd/>
          </a:ln>
        </p:spPr>
        <p:txBody>
          <a:bodyPr anchor="b"/>
          <a:lstStyle/>
          <a:p>
            <a:pPr defTabSz="914400" eaLnBrk="0" hangingPunct="0"/>
            <a:endParaRPr lang="en-US" sz="3200" b="1" dirty="0">
              <a:solidFill>
                <a:srgbClr val="FF6600"/>
              </a:solidFill>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9</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80621210 pyramid of plastic containers.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2" name="Title 1"/>
          <p:cNvSpPr>
            <a:spLocks noGrp="1"/>
          </p:cNvSpPr>
          <p:nvPr>
            <p:ph type="title"/>
          </p:nvPr>
        </p:nvSpPr>
        <p:spPr/>
        <p:txBody>
          <a:bodyPr/>
          <a:lstStyle/>
          <a:p>
            <a:r>
              <a:rPr lang="en-US" dirty="0"/>
              <a:t>Spring Framework Components</a:t>
            </a:r>
            <a:br>
              <a:rPr lang="en-US" dirty="0"/>
            </a:br>
            <a:r>
              <a:rPr lang="en-US" dirty="0"/>
              <a:t>Spring Core (2 of 2)</a:t>
            </a:r>
          </a:p>
        </p:txBody>
      </p:sp>
      <p:sp>
        <p:nvSpPr>
          <p:cNvPr id="3" name="Content Placeholder 2"/>
          <p:cNvSpPr>
            <a:spLocks noGrp="1"/>
          </p:cNvSpPr>
          <p:nvPr>
            <p:ph idx="1"/>
          </p:nvPr>
        </p:nvSpPr>
        <p:spPr/>
        <p:txBody>
          <a:bodyPr/>
          <a:lstStyle/>
          <a:p>
            <a:pPr lvl="1"/>
            <a:r>
              <a:rPr lang="en-US" dirty="0"/>
              <a:t>Spring Core supports creation of and management of objects and other common applications services.</a:t>
            </a:r>
          </a:p>
          <a:p>
            <a:pPr lvl="1"/>
            <a:r>
              <a:rPr lang="en-US" dirty="0"/>
              <a:t>Main packages include:</a:t>
            </a:r>
          </a:p>
          <a:p>
            <a:pPr lvl="2">
              <a:buFontTx/>
              <a:buChar char="–"/>
            </a:pPr>
            <a:r>
              <a:rPr lang="en-US" dirty="0"/>
              <a:t>Core package: </a:t>
            </a:r>
            <a:r>
              <a:rPr lang="en-US" i="1" dirty="0"/>
              <a:t>BeanFactory</a:t>
            </a:r>
          </a:p>
          <a:p>
            <a:pPr marL="804672" lvl="4">
              <a:buFont typeface="Arial" pitchFamily="34" charset="0"/>
              <a:buChar char="•"/>
            </a:pPr>
            <a:r>
              <a:rPr lang="en-US" sz="2000" dirty="0"/>
              <a:t>Provides the basic functionality of creating beans</a:t>
            </a:r>
          </a:p>
          <a:p>
            <a:pPr lvl="2">
              <a:buFontTx/>
              <a:buChar char="–"/>
            </a:pPr>
            <a:r>
              <a:rPr lang="en-US" dirty="0">
                <a:solidFill>
                  <a:schemeClr val="accent2"/>
                </a:solidFill>
              </a:rPr>
              <a:t>Context package</a:t>
            </a:r>
            <a:r>
              <a:rPr lang="en-US" dirty="0"/>
              <a:t>: </a:t>
            </a:r>
            <a:r>
              <a:rPr lang="en-US" i="1" dirty="0"/>
              <a:t>ApplicationContext</a:t>
            </a:r>
          </a:p>
          <a:p>
            <a:pPr marL="804672" lvl="4">
              <a:buFont typeface="Arial" pitchFamily="34" charset="0"/>
              <a:buChar char="•"/>
            </a:pPr>
            <a:r>
              <a:rPr lang="en-US" sz="2000" dirty="0"/>
              <a:t>Superset of  BeanFactory</a:t>
            </a:r>
          </a:p>
          <a:p>
            <a:pPr marL="804672" lvl="4">
              <a:buFont typeface="Arial" pitchFamily="34" charset="0"/>
              <a:buChar char="•"/>
            </a:pPr>
            <a:r>
              <a:rPr lang="en-US" sz="2000" dirty="0"/>
              <a:t>More suitable for JavaEE applications</a:t>
            </a:r>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CC6811-0FB4-8E93-E2E7-489D72CFC687}"/>
              </a:ext>
            </a:extLst>
          </p:cNvPr>
          <p:cNvSpPr>
            <a:spLocks noGrp="1"/>
          </p:cNvSpPr>
          <p:nvPr>
            <p:ph type="title"/>
          </p:nvPr>
        </p:nvSpPr>
        <p:spPr>
          <a:xfrm>
            <a:off x="457200" y="185738"/>
            <a:ext cx="8229600" cy="868362"/>
          </a:xfrm>
        </p:spPr>
        <p:txBody>
          <a:bodyPr anchor="b">
            <a:normAutofit/>
          </a:bodyPr>
          <a:lstStyle/>
          <a:p>
            <a:r>
              <a:rPr lang="en-IN" dirty="0"/>
              <a:t>IOC container</a:t>
            </a:r>
          </a:p>
        </p:txBody>
      </p:sp>
      <p:graphicFrame>
        <p:nvGraphicFramePr>
          <p:cNvPr id="7" name="Rectangle 2">
            <a:extLst>
              <a:ext uri="{FF2B5EF4-FFF2-40B4-BE49-F238E27FC236}">
                <a16:creationId xmlns:a16="http://schemas.microsoft.com/office/drawing/2014/main" id="{3CC10F9C-A826-D3E6-CDA9-EE71827BC1C2}"/>
              </a:ext>
            </a:extLst>
          </p:cNvPr>
          <p:cNvGraphicFramePr>
            <a:graphicFrameLocks noGrp="1"/>
          </p:cNvGraphicFramePr>
          <p:nvPr>
            <p:ph idx="1"/>
            <p:extLst>
              <p:ext uri="{D42A27DB-BD31-4B8C-83A1-F6EECF244321}">
                <p14:modId xmlns:p14="http://schemas.microsoft.com/office/powerpoint/2010/main" val="462028579"/>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9205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AE360-FE06-05D5-0D33-BC1EFBB7067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D4F560E-8503-0752-FDF3-FA0FB81EFFB1}"/>
              </a:ext>
            </a:extLst>
          </p:cNvPr>
          <p:cNvSpPr>
            <a:spLocks noGrp="1"/>
          </p:cNvSpPr>
          <p:nvPr>
            <p:ph type="title"/>
          </p:nvPr>
        </p:nvSpPr>
        <p:spPr>
          <a:xfrm>
            <a:off x="457200" y="185738"/>
            <a:ext cx="8229600" cy="868362"/>
          </a:xfrm>
        </p:spPr>
        <p:txBody>
          <a:bodyPr anchor="b">
            <a:normAutofit/>
          </a:bodyPr>
          <a:lstStyle/>
          <a:p>
            <a:r>
              <a:rPr lang="en-IN" dirty="0"/>
              <a:t>IOC container</a:t>
            </a:r>
          </a:p>
        </p:txBody>
      </p:sp>
      <p:graphicFrame>
        <p:nvGraphicFramePr>
          <p:cNvPr id="7" name="Content Placeholder 2">
            <a:extLst>
              <a:ext uri="{FF2B5EF4-FFF2-40B4-BE49-F238E27FC236}">
                <a16:creationId xmlns:a16="http://schemas.microsoft.com/office/drawing/2014/main" id="{781FA62E-2047-815F-2981-0B48087B09FA}"/>
              </a:ext>
            </a:extLst>
          </p:cNvPr>
          <p:cNvGraphicFramePr>
            <a:graphicFrameLocks noGrp="1"/>
          </p:cNvGraphicFramePr>
          <p:nvPr>
            <p:ph idx="1"/>
            <p:extLst>
              <p:ext uri="{D42A27DB-BD31-4B8C-83A1-F6EECF244321}">
                <p14:modId xmlns:p14="http://schemas.microsoft.com/office/powerpoint/2010/main" val="4006706213"/>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3017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B6D23-A783-5BD6-35E9-60FA1EC0D94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047EEB-8CAF-C291-BC8E-F64D898BE297}"/>
              </a:ext>
            </a:extLst>
          </p:cNvPr>
          <p:cNvSpPr>
            <a:spLocks noGrp="1"/>
          </p:cNvSpPr>
          <p:nvPr>
            <p:ph type="title"/>
          </p:nvPr>
        </p:nvSpPr>
        <p:spPr>
          <a:xfrm>
            <a:off x="457200" y="185738"/>
            <a:ext cx="8229600" cy="868362"/>
          </a:xfrm>
        </p:spPr>
        <p:txBody>
          <a:bodyPr anchor="b">
            <a:normAutofit/>
          </a:bodyPr>
          <a:lstStyle/>
          <a:p>
            <a:r>
              <a:rPr lang="en-IN" dirty="0"/>
              <a:t>IOC container</a:t>
            </a:r>
          </a:p>
        </p:txBody>
      </p:sp>
      <p:sp>
        <p:nvSpPr>
          <p:cNvPr id="3" name="Content Placeholder 2">
            <a:extLst>
              <a:ext uri="{FF2B5EF4-FFF2-40B4-BE49-F238E27FC236}">
                <a16:creationId xmlns:a16="http://schemas.microsoft.com/office/drawing/2014/main" id="{282E44DF-AEA4-D146-950B-BF72F2D70DF4}"/>
              </a:ext>
            </a:extLst>
          </p:cNvPr>
          <p:cNvSpPr>
            <a:spLocks noGrp="1"/>
          </p:cNvSpPr>
          <p:nvPr>
            <p:ph idx="1"/>
          </p:nvPr>
        </p:nvSpPr>
        <p:spPr/>
        <p:txBody>
          <a:bodyPr/>
          <a:lstStyle/>
          <a:p>
            <a:r>
              <a:rPr lang="en-US" b="1" dirty="0"/>
              <a:t>3. Types of IoC Containers</a:t>
            </a:r>
          </a:p>
          <a:p>
            <a:pPr marL="342900" indent="-342900">
              <a:buFont typeface="Arial" panose="020B0604020202020204" pitchFamily="34" charset="0"/>
              <a:buChar char="•"/>
            </a:pPr>
            <a:r>
              <a:rPr lang="en-US" dirty="0"/>
              <a:t>Spring provides two main containers:</a:t>
            </a:r>
          </a:p>
          <a:p>
            <a:pPr marL="342900" indent="-342900">
              <a:buFont typeface="Arial" panose="020B0604020202020204" pitchFamily="34" charset="0"/>
              <a:buChar char="•"/>
            </a:pPr>
            <a:r>
              <a:rPr lang="en-US" b="1" dirty="0"/>
              <a:t>🔹 Bean Factory</a:t>
            </a:r>
          </a:p>
          <a:p>
            <a:pPr marL="342900" indent="-342900">
              <a:buFont typeface="Arial" panose="020B0604020202020204" pitchFamily="34" charset="0"/>
              <a:buChar char="•"/>
            </a:pPr>
            <a:r>
              <a:rPr lang="en-US" dirty="0"/>
              <a:t>Basic IoC container.</a:t>
            </a:r>
          </a:p>
          <a:p>
            <a:pPr marL="342900" indent="-342900">
              <a:buFont typeface="Arial" panose="020B0604020202020204" pitchFamily="34" charset="0"/>
              <a:buChar char="•"/>
            </a:pPr>
            <a:r>
              <a:rPr lang="en-US" dirty="0"/>
              <a:t>Lazily initializes beans (creates when requested).</a:t>
            </a:r>
          </a:p>
          <a:p>
            <a:pPr marL="342900" indent="-342900">
              <a:buFont typeface="Arial" panose="020B0604020202020204" pitchFamily="34" charset="0"/>
              <a:buChar char="•"/>
            </a:pPr>
            <a:r>
              <a:rPr lang="en-US" dirty="0"/>
              <a:t>Lightweight, used in simple apps or memory-constrained environments.</a:t>
            </a:r>
          </a:p>
          <a:p>
            <a:endParaRPr lang="en-IN" dirty="0"/>
          </a:p>
        </p:txBody>
      </p:sp>
      <p:sp>
        <p:nvSpPr>
          <p:cNvPr id="4" name="TextBox 3">
            <a:extLst>
              <a:ext uri="{FF2B5EF4-FFF2-40B4-BE49-F238E27FC236}">
                <a16:creationId xmlns:a16="http://schemas.microsoft.com/office/drawing/2014/main" id="{C625FE28-9B66-86FF-2FA4-EDC5ECE095E2}"/>
              </a:ext>
            </a:extLst>
          </p:cNvPr>
          <p:cNvSpPr txBox="1"/>
          <p:nvPr/>
        </p:nvSpPr>
        <p:spPr>
          <a:xfrm>
            <a:off x="659330" y="4527421"/>
            <a:ext cx="7069755" cy="923330"/>
          </a:xfrm>
          <a:prstGeom prst="rect">
            <a:avLst/>
          </a:prstGeom>
          <a:noFill/>
        </p:spPr>
        <p:txBody>
          <a:bodyPr wrap="square">
            <a:spAutoFit/>
          </a:bodyPr>
          <a:lstStyle/>
          <a:p>
            <a:r>
              <a:rPr lang="en-US" dirty="0">
                <a:highlight>
                  <a:srgbClr val="C0C0C0"/>
                </a:highlight>
              </a:rPr>
              <a:t>Resource </a:t>
            </a:r>
            <a:r>
              <a:rPr lang="en-US" dirty="0" err="1">
                <a:highlight>
                  <a:srgbClr val="C0C0C0"/>
                </a:highlight>
              </a:rPr>
              <a:t>resource</a:t>
            </a:r>
            <a:r>
              <a:rPr lang="en-US" dirty="0">
                <a:highlight>
                  <a:srgbClr val="C0C0C0"/>
                </a:highlight>
              </a:rPr>
              <a:t> = new </a:t>
            </a:r>
            <a:r>
              <a:rPr lang="en-US" dirty="0" err="1">
                <a:highlight>
                  <a:srgbClr val="C0C0C0"/>
                </a:highlight>
              </a:rPr>
              <a:t>ClassPathResource</a:t>
            </a:r>
            <a:r>
              <a:rPr lang="en-US" dirty="0">
                <a:highlight>
                  <a:srgbClr val="C0C0C0"/>
                </a:highlight>
              </a:rPr>
              <a:t>("beans.xml");</a:t>
            </a:r>
          </a:p>
          <a:p>
            <a:r>
              <a:rPr lang="en-US" dirty="0" err="1">
                <a:highlight>
                  <a:srgbClr val="C0C0C0"/>
                </a:highlight>
              </a:rPr>
              <a:t>BeanFactory</a:t>
            </a:r>
            <a:r>
              <a:rPr lang="en-US" dirty="0">
                <a:highlight>
                  <a:srgbClr val="C0C0C0"/>
                </a:highlight>
              </a:rPr>
              <a:t> factory = new </a:t>
            </a:r>
            <a:r>
              <a:rPr lang="en-US" dirty="0" err="1">
                <a:highlight>
                  <a:srgbClr val="C0C0C0"/>
                </a:highlight>
              </a:rPr>
              <a:t>XmlBeanFactory</a:t>
            </a:r>
            <a:r>
              <a:rPr lang="en-US" dirty="0">
                <a:highlight>
                  <a:srgbClr val="C0C0C0"/>
                </a:highlight>
              </a:rPr>
              <a:t>(resource);</a:t>
            </a:r>
          </a:p>
          <a:p>
            <a:r>
              <a:rPr lang="en-US" dirty="0" err="1">
                <a:highlight>
                  <a:srgbClr val="C0C0C0"/>
                </a:highlight>
              </a:rPr>
              <a:t>MyService</a:t>
            </a:r>
            <a:r>
              <a:rPr lang="en-US" dirty="0">
                <a:highlight>
                  <a:srgbClr val="C0C0C0"/>
                </a:highlight>
              </a:rPr>
              <a:t> service = (</a:t>
            </a:r>
            <a:r>
              <a:rPr lang="en-US" dirty="0" err="1">
                <a:highlight>
                  <a:srgbClr val="C0C0C0"/>
                </a:highlight>
              </a:rPr>
              <a:t>MyService</a:t>
            </a:r>
            <a:r>
              <a:rPr lang="en-US" dirty="0">
                <a:highlight>
                  <a:srgbClr val="C0C0C0"/>
                </a:highlight>
              </a:rPr>
              <a:t>) </a:t>
            </a:r>
            <a:r>
              <a:rPr lang="en-US" dirty="0" err="1">
                <a:highlight>
                  <a:srgbClr val="C0C0C0"/>
                </a:highlight>
              </a:rPr>
              <a:t>factory.getBean</a:t>
            </a:r>
            <a:r>
              <a:rPr lang="en-US" dirty="0">
                <a:highlight>
                  <a:srgbClr val="C0C0C0"/>
                </a:highlight>
              </a:rPr>
              <a:t>("</a:t>
            </a:r>
            <a:r>
              <a:rPr lang="en-US" dirty="0" err="1">
                <a:highlight>
                  <a:srgbClr val="C0C0C0"/>
                </a:highlight>
              </a:rPr>
              <a:t>myService</a:t>
            </a:r>
            <a:r>
              <a:rPr lang="en-US" dirty="0">
                <a:highlight>
                  <a:srgbClr val="C0C0C0"/>
                </a:highlight>
              </a:rPr>
              <a:t>");</a:t>
            </a:r>
          </a:p>
        </p:txBody>
      </p:sp>
    </p:spTree>
    <p:extLst>
      <p:ext uri="{BB962C8B-B14F-4D97-AF65-F5344CB8AC3E}">
        <p14:creationId xmlns:p14="http://schemas.microsoft.com/office/powerpoint/2010/main" val="107842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Spring Framework Background</a:t>
            </a:r>
          </a:p>
        </p:txBody>
      </p:sp>
      <p:pic>
        <p:nvPicPr>
          <p:cNvPr id="8" name="Picture Placeholder 7" descr="81171843 spring.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10" name="Content Placeholder 9"/>
          <p:cNvSpPr txBox="1">
            <a:spLocks/>
          </p:cNvSpPr>
          <p:nvPr/>
        </p:nvSpPr>
        <p:spPr>
          <a:xfrm>
            <a:off x="457200" y="1214422"/>
            <a:ext cx="5597371" cy="4525963"/>
          </a:xfrm>
          <a:prstGeom prst="rect">
            <a:avLst/>
          </a:prstGeom>
        </p:spPr>
        <p:txBody>
          <a:bodyPr vert="horz" lIns="0" tIns="0" rIns="0" bIns="0" rtlCol="0">
            <a:noAutofit/>
          </a:bodyPr>
          <a:lstStyle/>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Simplified development of enterprise applications in Java technologies</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Started around 2002-2003 by Rod Johnson</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Open-source application framework for Java platform</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Layered architecture; allows selection of components based on requirements</a:t>
            </a:r>
          </a:p>
          <a:p>
            <a:pPr marL="273050" lvl="1" indent="-273050" fontAlgn="base">
              <a:lnSpc>
                <a:spcPct val="120000"/>
              </a:lnSpc>
              <a:spcBef>
                <a:spcPts val="575"/>
              </a:spcBef>
              <a:spcAft>
                <a:spcPct val="0"/>
              </a:spcAft>
              <a:buFont typeface="Arial" charset="0"/>
              <a:buChar char="•"/>
              <a:defRPr/>
            </a:pPr>
            <a:r>
              <a:rPr lang="en-US" sz="2400" dirty="0">
                <a:latin typeface="Arial" charset="0"/>
                <a:cs typeface="Arial" charset="0"/>
              </a:rPr>
              <a:t>Easy way to configure and resolve dependencies using Inversion of Control (IoC)</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4</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8243-1AA3-C317-5057-84E3651A3F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34EC167-812B-F5CF-B5A7-C64412E47695}"/>
              </a:ext>
            </a:extLst>
          </p:cNvPr>
          <p:cNvSpPr>
            <a:spLocks noGrp="1"/>
          </p:cNvSpPr>
          <p:nvPr>
            <p:ph type="title"/>
          </p:nvPr>
        </p:nvSpPr>
        <p:spPr>
          <a:xfrm>
            <a:off x="457200" y="185738"/>
            <a:ext cx="8229600" cy="868362"/>
          </a:xfrm>
        </p:spPr>
        <p:txBody>
          <a:bodyPr anchor="b">
            <a:normAutofit/>
          </a:bodyPr>
          <a:lstStyle/>
          <a:p>
            <a:r>
              <a:rPr lang="en-IN" dirty="0"/>
              <a:t>IOC container</a:t>
            </a:r>
          </a:p>
        </p:txBody>
      </p:sp>
      <p:sp>
        <p:nvSpPr>
          <p:cNvPr id="3" name="Content Placeholder 2">
            <a:extLst>
              <a:ext uri="{FF2B5EF4-FFF2-40B4-BE49-F238E27FC236}">
                <a16:creationId xmlns:a16="http://schemas.microsoft.com/office/drawing/2014/main" id="{43337C90-FFDC-3929-97AE-466FC8DA4546}"/>
              </a:ext>
            </a:extLst>
          </p:cNvPr>
          <p:cNvSpPr>
            <a:spLocks noGrp="1"/>
          </p:cNvSpPr>
          <p:nvPr>
            <p:ph idx="1"/>
          </p:nvPr>
        </p:nvSpPr>
        <p:spPr/>
        <p:txBody>
          <a:bodyPr/>
          <a:lstStyle/>
          <a:p>
            <a:r>
              <a:rPr lang="en-US" b="1" dirty="0"/>
              <a:t>4. Application Context</a:t>
            </a:r>
          </a:p>
          <a:p>
            <a:pPr marL="342900" indent="-342900">
              <a:buFont typeface="Arial" panose="020B0604020202020204" pitchFamily="34" charset="0"/>
              <a:buChar char="•"/>
            </a:pPr>
            <a:r>
              <a:rPr lang="en-US" dirty="0"/>
              <a:t>More advanced, commonly used container.</a:t>
            </a:r>
          </a:p>
          <a:p>
            <a:pPr marL="342900" indent="-342900">
              <a:buFont typeface="Arial" panose="020B0604020202020204" pitchFamily="34" charset="0"/>
              <a:buChar char="•"/>
            </a:pPr>
            <a:r>
              <a:rPr lang="en-US" dirty="0"/>
              <a:t>Eagerly initializes singleton beans at startup.</a:t>
            </a:r>
          </a:p>
          <a:p>
            <a:pPr marL="342900" indent="-342900">
              <a:buFont typeface="Arial" panose="020B0604020202020204" pitchFamily="34" charset="0"/>
              <a:buChar char="•"/>
            </a:pPr>
            <a:r>
              <a:rPr lang="en-US" dirty="0"/>
              <a:t>Provides extra features like:</a:t>
            </a:r>
          </a:p>
          <a:p>
            <a:pPr marL="612900" lvl="1" indent="-342900"/>
            <a:r>
              <a:rPr lang="en-US" dirty="0"/>
              <a:t>Internationalization (i18n)</a:t>
            </a:r>
          </a:p>
          <a:p>
            <a:pPr marL="612900" lvl="1" indent="-342900"/>
            <a:r>
              <a:rPr lang="en-US" dirty="0"/>
              <a:t>Event propagation</a:t>
            </a:r>
          </a:p>
          <a:p>
            <a:pPr marL="612900" lvl="1" indent="-342900"/>
            <a:r>
              <a:rPr lang="en-US" dirty="0"/>
              <a:t>Annotation-based config</a:t>
            </a:r>
          </a:p>
          <a:p>
            <a:pPr marL="612900" lvl="1" indent="-342900"/>
            <a:r>
              <a:rPr lang="en-US" dirty="0"/>
              <a:t>Easy integration with web apps</a:t>
            </a:r>
            <a:endParaRPr lang="en-IN" dirty="0"/>
          </a:p>
        </p:txBody>
      </p:sp>
      <p:sp>
        <p:nvSpPr>
          <p:cNvPr id="9" name="TextBox 8">
            <a:extLst>
              <a:ext uri="{FF2B5EF4-FFF2-40B4-BE49-F238E27FC236}">
                <a16:creationId xmlns:a16="http://schemas.microsoft.com/office/drawing/2014/main" id="{C1596F2E-5744-E329-EE25-1A0E1963CF76}"/>
              </a:ext>
            </a:extLst>
          </p:cNvPr>
          <p:cNvSpPr txBox="1"/>
          <p:nvPr/>
        </p:nvSpPr>
        <p:spPr>
          <a:xfrm>
            <a:off x="1179095" y="4733270"/>
            <a:ext cx="4572000" cy="1938992"/>
          </a:xfrm>
          <a:prstGeom prst="rect">
            <a:avLst/>
          </a:prstGeom>
          <a:noFill/>
        </p:spPr>
        <p:txBody>
          <a:bodyPr wrap="square">
            <a:spAutoFit/>
          </a:bodyPr>
          <a:lstStyle/>
          <a:p>
            <a:r>
              <a:rPr lang="en-IN" sz="2000" dirty="0" err="1">
                <a:highlight>
                  <a:srgbClr val="C0C0C0"/>
                </a:highlight>
              </a:rPr>
              <a:t>ApplicationContext</a:t>
            </a:r>
            <a:r>
              <a:rPr lang="en-IN" sz="2000" dirty="0">
                <a:highlight>
                  <a:srgbClr val="C0C0C0"/>
                </a:highlight>
              </a:rPr>
              <a:t> context = new </a:t>
            </a:r>
            <a:r>
              <a:rPr lang="en-IN" sz="2000" dirty="0" err="1">
                <a:highlight>
                  <a:srgbClr val="C0C0C0"/>
                </a:highlight>
              </a:rPr>
              <a:t>ClassPathXmlApplicationContext</a:t>
            </a:r>
            <a:r>
              <a:rPr lang="en-IN" sz="2000" dirty="0">
                <a:highlight>
                  <a:srgbClr val="C0C0C0"/>
                </a:highlight>
              </a:rPr>
              <a:t>("beans.xml");</a:t>
            </a:r>
          </a:p>
          <a:p>
            <a:r>
              <a:rPr lang="en-IN" sz="2000" dirty="0" err="1">
                <a:highlight>
                  <a:srgbClr val="C0C0C0"/>
                </a:highlight>
              </a:rPr>
              <a:t>MyService</a:t>
            </a:r>
            <a:r>
              <a:rPr lang="en-IN" sz="2000" dirty="0">
                <a:highlight>
                  <a:srgbClr val="C0C0C0"/>
                </a:highlight>
              </a:rPr>
              <a:t> service = </a:t>
            </a:r>
            <a:r>
              <a:rPr lang="en-IN" sz="2000" dirty="0" err="1">
                <a:highlight>
                  <a:srgbClr val="C0C0C0"/>
                </a:highlight>
              </a:rPr>
              <a:t>context.getBean</a:t>
            </a:r>
            <a:r>
              <a:rPr lang="en-IN" sz="2000" dirty="0">
                <a:highlight>
                  <a:srgbClr val="C0C0C0"/>
                </a:highlight>
              </a:rPr>
              <a:t>("</a:t>
            </a:r>
            <a:r>
              <a:rPr lang="en-IN" sz="2000" dirty="0" err="1">
                <a:highlight>
                  <a:srgbClr val="C0C0C0"/>
                </a:highlight>
              </a:rPr>
              <a:t>myService</a:t>
            </a:r>
            <a:r>
              <a:rPr lang="en-IN" sz="2000" dirty="0">
                <a:highlight>
                  <a:srgbClr val="C0C0C0"/>
                </a:highlight>
              </a:rPr>
              <a:t>", </a:t>
            </a:r>
            <a:r>
              <a:rPr lang="en-IN" sz="2000" dirty="0" err="1">
                <a:highlight>
                  <a:srgbClr val="C0C0C0"/>
                </a:highlight>
              </a:rPr>
              <a:t>MyService.class</a:t>
            </a:r>
            <a:r>
              <a:rPr lang="en-IN" sz="2000" dirty="0">
                <a:highlight>
                  <a:srgbClr val="C0C0C0"/>
                </a:highlight>
              </a:rPr>
              <a:t>);</a:t>
            </a:r>
          </a:p>
        </p:txBody>
      </p:sp>
    </p:spTree>
    <p:extLst>
      <p:ext uri="{BB962C8B-B14F-4D97-AF65-F5344CB8AC3E}">
        <p14:creationId xmlns:p14="http://schemas.microsoft.com/office/powerpoint/2010/main" val="2394539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7929-6AD2-41AE-7B37-11FBC91EFC3D}"/>
              </a:ext>
            </a:extLst>
          </p:cNvPr>
          <p:cNvSpPr>
            <a:spLocks noGrp="1"/>
          </p:cNvSpPr>
          <p:nvPr>
            <p:ph type="title"/>
          </p:nvPr>
        </p:nvSpPr>
        <p:spPr/>
        <p:txBody>
          <a:bodyPr/>
          <a:lstStyle/>
          <a:p>
            <a:r>
              <a:rPr lang="en-IN" dirty="0"/>
              <a:t>Comparison Bean Factory vs Application Context</a:t>
            </a:r>
          </a:p>
        </p:txBody>
      </p:sp>
      <p:pic>
        <p:nvPicPr>
          <p:cNvPr id="13314" name="Picture 2">
            <a:extLst>
              <a:ext uri="{FF2B5EF4-FFF2-40B4-BE49-F238E27FC236}">
                <a16:creationId xmlns:a16="http://schemas.microsoft.com/office/drawing/2014/main" id="{0DEE3C6B-9734-697D-6309-AEE2919C93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7" t="5750" r="2738" b="7567"/>
          <a:stretch>
            <a:fillRect/>
          </a:stretch>
        </p:blipFill>
        <p:spPr bwMode="auto">
          <a:xfrm>
            <a:off x="269507" y="1387993"/>
            <a:ext cx="8604985" cy="528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305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8279-2A0C-A3D8-C183-1C28CD33B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CAE4A-0DAC-98AA-F894-3EA6AA482922}"/>
              </a:ext>
            </a:extLst>
          </p:cNvPr>
          <p:cNvSpPr>
            <a:spLocks noGrp="1"/>
          </p:cNvSpPr>
          <p:nvPr>
            <p:ph type="title"/>
          </p:nvPr>
        </p:nvSpPr>
        <p:spPr/>
        <p:txBody>
          <a:bodyPr/>
          <a:lstStyle/>
          <a:p>
            <a:r>
              <a:rPr lang="en-IN" dirty="0"/>
              <a:t>Comparison Bean Factory vs Application Context</a:t>
            </a:r>
          </a:p>
        </p:txBody>
      </p:sp>
      <p:graphicFrame>
        <p:nvGraphicFramePr>
          <p:cNvPr id="4" name="Table 3">
            <a:extLst>
              <a:ext uri="{FF2B5EF4-FFF2-40B4-BE49-F238E27FC236}">
                <a16:creationId xmlns:a16="http://schemas.microsoft.com/office/drawing/2014/main" id="{C91F5BCA-9EF0-017F-F7AE-BB2B3DB69EE9}"/>
              </a:ext>
            </a:extLst>
          </p:cNvPr>
          <p:cNvGraphicFramePr>
            <a:graphicFrameLocks noGrp="1"/>
          </p:cNvGraphicFramePr>
          <p:nvPr/>
        </p:nvGraphicFramePr>
        <p:xfrm>
          <a:off x="457200" y="2012791"/>
          <a:ext cx="8229600" cy="2926080"/>
        </p:xfrm>
        <a:graphic>
          <a:graphicData uri="http://schemas.openxmlformats.org/drawingml/2006/table">
            <a:tbl>
              <a:tblPr>
                <a:tableStyleId>{08FB837D-C827-4EFA-A057-4D05807E0F7C}</a:tableStyleId>
              </a:tblPr>
              <a:tblGrid>
                <a:gridCol w="2743200">
                  <a:extLst>
                    <a:ext uri="{9D8B030D-6E8A-4147-A177-3AD203B41FA5}">
                      <a16:colId xmlns:a16="http://schemas.microsoft.com/office/drawing/2014/main" val="4256221831"/>
                    </a:ext>
                  </a:extLst>
                </a:gridCol>
                <a:gridCol w="2743200">
                  <a:extLst>
                    <a:ext uri="{9D8B030D-6E8A-4147-A177-3AD203B41FA5}">
                      <a16:colId xmlns:a16="http://schemas.microsoft.com/office/drawing/2014/main" val="88695073"/>
                    </a:ext>
                  </a:extLst>
                </a:gridCol>
                <a:gridCol w="2743200">
                  <a:extLst>
                    <a:ext uri="{9D8B030D-6E8A-4147-A177-3AD203B41FA5}">
                      <a16:colId xmlns:a16="http://schemas.microsoft.com/office/drawing/2014/main" val="80165809"/>
                    </a:ext>
                  </a:extLst>
                </a:gridCol>
              </a:tblGrid>
              <a:tr h="0">
                <a:tc>
                  <a:txBody>
                    <a:bodyPr/>
                    <a:lstStyle/>
                    <a:p>
                      <a:pPr>
                        <a:buNone/>
                      </a:pPr>
                      <a:r>
                        <a:rPr lang="en-IN"/>
                        <a:t>Feature</a:t>
                      </a:r>
                    </a:p>
                  </a:txBody>
                  <a:tcPr anchor="ctr"/>
                </a:tc>
                <a:tc>
                  <a:txBody>
                    <a:bodyPr/>
                    <a:lstStyle/>
                    <a:p>
                      <a:pPr>
                        <a:buNone/>
                      </a:pPr>
                      <a:r>
                        <a:rPr lang="en-IN"/>
                        <a:t>BeanFactory</a:t>
                      </a:r>
                    </a:p>
                  </a:txBody>
                  <a:tcPr anchor="ctr"/>
                </a:tc>
                <a:tc>
                  <a:txBody>
                    <a:bodyPr/>
                    <a:lstStyle/>
                    <a:p>
                      <a:pPr>
                        <a:buNone/>
                      </a:pPr>
                      <a:r>
                        <a:rPr lang="en-IN"/>
                        <a:t>ApplicationContext</a:t>
                      </a:r>
                    </a:p>
                  </a:txBody>
                  <a:tcPr anchor="ctr"/>
                </a:tc>
                <a:extLst>
                  <a:ext uri="{0D108BD9-81ED-4DB2-BD59-A6C34878D82A}">
                    <a16:rowId xmlns:a16="http://schemas.microsoft.com/office/drawing/2014/main" val="1747549708"/>
                  </a:ext>
                </a:extLst>
              </a:tr>
              <a:tr h="0">
                <a:tc>
                  <a:txBody>
                    <a:bodyPr/>
                    <a:lstStyle/>
                    <a:p>
                      <a:pPr>
                        <a:buNone/>
                      </a:pPr>
                      <a:r>
                        <a:rPr lang="en-IN"/>
                        <a:t>Bean Creation</a:t>
                      </a:r>
                    </a:p>
                  </a:txBody>
                  <a:tcPr anchor="ctr"/>
                </a:tc>
                <a:tc>
                  <a:txBody>
                    <a:bodyPr/>
                    <a:lstStyle/>
                    <a:p>
                      <a:pPr>
                        <a:buNone/>
                      </a:pPr>
                      <a:r>
                        <a:rPr lang="en-IN" dirty="0"/>
                        <a:t>Lazy</a:t>
                      </a:r>
                    </a:p>
                  </a:txBody>
                  <a:tcPr anchor="ctr"/>
                </a:tc>
                <a:tc>
                  <a:txBody>
                    <a:bodyPr/>
                    <a:lstStyle/>
                    <a:p>
                      <a:pPr>
                        <a:buNone/>
                      </a:pPr>
                      <a:r>
                        <a:rPr lang="en-IN"/>
                        <a:t>Eager (default)</a:t>
                      </a:r>
                    </a:p>
                  </a:txBody>
                  <a:tcPr anchor="ctr"/>
                </a:tc>
                <a:extLst>
                  <a:ext uri="{0D108BD9-81ED-4DB2-BD59-A6C34878D82A}">
                    <a16:rowId xmlns:a16="http://schemas.microsoft.com/office/drawing/2014/main" val="1268105631"/>
                  </a:ext>
                </a:extLst>
              </a:tr>
              <a:tr h="0">
                <a:tc>
                  <a:txBody>
                    <a:bodyPr/>
                    <a:lstStyle/>
                    <a:p>
                      <a:pPr>
                        <a:buNone/>
                      </a:pPr>
                      <a:r>
                        <a:rPr lang="en-IN"/>
                        <a:t>Memory Use</a:t>
                      </a:r>
                    </a:p>
                  </a:txBody>
                  <a:tcPr anchor="ctr"/>
                </a:tc>
                <a:tc>
                  <a:txBody>
                    <a:bodyPr/>
                    <a:lstStyle/>
                    <a:p>
                      <a:pPr>
                        <a:buNone/>
                      </a:pPr>
                      <a:r>
                        <a:rPr lang="en-IN"/>
                        <a:t>Lightweight</a:t>
                      </a:r>
                    </a:p>
                  </a:txBody>
                  <a:tcPr anchor="ctr"/>
                </a:tc>
                <a:tc>
                  <a:txBody>
                    <a:bodyPr/>
                    <a:lstStyle/>
                    <a:p>
                      <a:pPr>
                        <a:buNone/>
                      </a:pPr>
                      <a:r>
                        <a:rPr lang="en-IN"/>
                        <a:t>Slightly heavier</a:t>
                      </a:r>
                    </a:p>
                  </a:txBody>
                  <a:tcPr anchor="ctr"/>
                </a:tc>
                <a:extLst>
                  <a:ext uri="{0D108BD9-81ED-4DB2-BD59-A6C34878D82A}">
                    <a16:rowId xmlns:a16="http://schemas.microsoft.com/office/drawing/2014/main" val="703302830"/>
                  </a:ext>
                </a:extLst>
              </a:tr>
              <a:tr h="0">
                <a:tc>
                  <a:txBody>
                    <a:bodyPr/>
                    <a:lstStyle/>
                    <a:p>
                      <a:pPr>
                        <a:buNone/>
                      </a:pPr>
                      <a:r>
                        <a:rPr lang="en-IN"/>
                        <a:t>Event Handling</a:t>
                      </a:r>
                    </a:p>
                  </a:txBody>
                  <a:tcPr anchor="ctr"/>
                </a:tc>
                <a:tc>
                  <a:txBody>
                    <a:bodyPr/>
                    <a:lstStyle/>
                    <a:p>
                      <a:pPr>
                        <a:buNone/>
                      </a:pPr>
                      <a:r>
                        <a:rPr lang="en-IN"/>
                        <a:t>❌</a:t>
                      </a:r>
                    </a:p>
                  </a:txBody>
                  <a:tcPr anchor="ctr"/>
                </a:tc>
                <a:tc>
                  <a:txBody>
                    <a:bodyPr/>
                    <a:lstStyle/>
                    <a:p>
                      <a:pPr>
                        <a:buNone/>
                      </a:pPr>
                      <a:r>
                        <a:rPr lang="en-IN"/>
                        <a:t>✅ Supported</a:t>
                      </a:r>
                    </a:p>
                  </a:txBody>
                  <a:tcPr anchor="ctr"/>
                </a:tc>
                <a:extLst>
                  <a:ext uri="{0D108BD9-81ED-4DB2-BD59-A6C34878D82A}">
                    <a16:rowId xmlns:a16="http://schemas.microsoft.com/office/drawing/2014/main" val="3082770759"/>
                  </a:ext>
                </a:extLst>
              </a:tr>
              <a:tr h="0">
                <a:tc>
                  <a:txBody>
                    <a:bodyPr/>
                    <a:lstStyle/>
                    <a:p>
                      <a:pPr>
                        <a:buNone/>
                      </a:pPr>
                      <a:r>
                        <a:rPr lang="en-IN"/>
                        <a:t>Internationalization</a:t>
                      </a:r>
                    </a:p>
                  </a:txBody>
                  <a:tcPr anchor="ctr"/>
                </a:tc>
                <a:tc>
                  <a:txBody>
                    <a:bodyPr/>
                    <a:lstStyle/>
                    <a:p>
                      <a:pPr>
                        <a:buNone/>
                      </a:pPr>
                      <a:r>
                        <a:rPr lang="en-IN"/>
                        <a:t>❌</a:t>
                      </a:r>
                    </a:p>
                  </a:txBody>
                  <a:tcPr anchor="ctr"/>
                </a:tc>
                <a:tc>
                  <a:txBody>
                    <a:bodyPr/>
                    <a:lstStyle/>
                    <a:p>
                      <a:pPr>
                        <a:buNone/>
                      </a:pPr>
                      <a:r>
                        <a:rPr lang="en-IN"/>
                        <a:t>✅ Supported</a:t>
                      </a:r>
                    </a:p>
                  </a:txBody>
                  <a:tcPr anchor="ctr"/>
                </a:tc>
                <a:extLst>
                  <a:ext uri="{0D108BD9-81ED-4DB2-BD59-A6C34878D82A}">
                    <a16:rowId xmlns:a16="http://schemas.microsoft.com/office/drawing/2014/main" val="503872667"/>
                  </a:ext>
                </a:extLst>
              </a:tr>
              <a:tr h="0">
                <a:tc>
                  <a:txBody>
                    <a:bodyPr/>
                    <a:lstStyle/>
                    <a:p>
                      <a:pPr>
                        <a:buNone/>
                      </a:pPr>
                      <a:r>
                        <a:rPr lang="en-IN"/>
                        <a:t>Annotation Config</a:t>
                      </a:r>
                    </a:p>
                  </a:txBody>
                  <a:tcPr anchor="ctr"/>
                </a:tc>
                <a:tc>
                  <a:txBody>
                    <a:bodyPr/>
                    <a:lstStyle/>
                    <a:p>
                      <a:pPr>
                        <a:buNone/>
                      </a:pPr>
                      <a:r>
                        <a:rPr lang="en-IN"/>
                        <a:t>❌</a:t>
                      </a:r>
                    </a:p>
                  </a:txBody>
                  <a:tcPr anchor="ctr"/>
                </a:tc>
                <a:tc>
                  <a:txBody>
                    <a:bodyPr/>
                    <a:lstStyle/>
                    <a:p>
                      <a:pPr>
                        <a:buNone/>
                      </a:pPr>
                      <a:r>
                        <a:rPr lang="en-IN"/>
                        <a:t>✅ Supported</a:t>
                      </a:r>
                    </a:p>
                  </a:txBody>
                  <a:tcPr anchor="ctr"/>
                </a:tc>
                <a:extLst>
                  <a:ext uri="{0D108BD9-81ED-4DB2-BD59-A6C34878D82A}">
                    <a16:rowId xmlns:a16="http://schemas.microsoft.com/office/drawing/2014/main" val="1724224686"/>
                  </a:ext>
                </a:extLst>
              </a:tr>
              <a:tr h="0">
                <a:tc>
                  <a:txBody>
                    <a:bodyPr/>
                    <a:lstStyle/>
                    <a:p>
                      <a:pPr>
                        <a:buNone/>
                      </a:pPr>
                      <a:r>
                        <a:rPr lang="en-IN"/>
                        <a:t>Web App Integration</a:t>
                      </a:r>
                    </a:p>
                  </a:txBody>
                  <a:tcPr anchor="ctr"/>
                </a:tc>
                <a:tc>
                  <a:txBody>
                    <a:bodyPr/>
                    <a:lstStyle/>
                    <a:p>
                      <a:pPr>
                        <a:buNone/>
                      </a:pPr>
                      <a:r>
                        <a:rPr lang="en-IN"/>
                        <a:t>❌</a:t>
                      </a:r>
                    </a:p>
                  </a:txBody>
                  <a:tcPr anchor="ctr"/>
                </a:tc>
                <a:tc>
                  <a:txBody>
                    <a:bodyPr/>
                    <a:lstStyle/>
                    <a:p>
                      <a:pPr>
                        <a:buNone/>
                      </a:pPr>
                      <a:r>
                        <a:rPr lang="en-IN"/>
                        <a:t>✅ Supported</a:t>
                      </a:r>
                    </a:p>
                  </a:txBody>
                  <a:tcPr anchor="ctr"/>
                </a:tc>
                <a:extLst>
                  <a:ext uri="{0D108BD9-81ED-4DB2-BD59-A6C34878D82A}">
                    <a16:rowId xmlns:a16="http://schemas.microsoft.com/office/drawing/2014/main" val="44944785"/>
                  </a:ext>
                </a:extLst>
              </a:tr>
              <a:tr h="0">
                <a:tc>
                  <a:txBody>
                    <a:bodyPr/>
                    <a:lstStyle/>
                    <a:p>
                      <a:pPr>
                        <a:buNone/>
                      </a:pPr>
                      <a:r>
                        <a:rPr lang="en-IN"/>
                        <a:t>Recommended For</a:t>
                      </a:r>
                    </a:p>
                  </a:txBody>
                  <a:tcPr anchor="ctr"/>
                </a:tc>
                <a:tc>
                  <a:txBody>
                    <a:bodyPr/>
                    <a:lstStyle/>
                    <a:p>
                      <a:pPr>
                        <a:buNone/>
                      </a:pPr>
                      <a:r>
                        <a:rPr lang="en-IN"/>
                        <a:t>Small apps</a:t>
                      </a:r>
                    </a:p>
                  </a:txBody>
                  <a:tcPr anchor="ctr"/>
                </a:tc>
                <a:tc>
                  <a:txBody>
                    <a:bodyPr/>
                    <a:lstStyle/>
                    <a:p>
                      <a:pPr>
                        <a:buNone/>
                      </a:pPr>
                      <a:r>
                        <a:rPr lang="en-IN" dirty="0"/>
                        <a:t>Almost all apps</a:t>
                      </a:r>
                    </a:p>
                  </a:txBody>
                  <a:tcPr anchor="ctr"/>
                </a:tc>
                <a:extLst>
                  <a:ext uri="{0D108BD9-81ED-4DB2-BD59-A6C34878D82A}">
                    <a16:rowId xmlns:a16="http://schemas.microsoft.com/office/drawing/2014/main" val="3125752226"/>
                  </a:ext>
                </a:extLst>
              </a:tr>
            </a:tbl>
          </a:graphicData>
        </a:graphic>
      </p:graphicFrame>
    </p:spTree>
    <p:extLst>
      <p:ext uri="{BB962C8B-B14F-4D97-AF65-F5344CB8AC3E}">
        <p14:creationId xmlns:p14="http://schemas.microsoft.com/office/powerpoint/2010/main" val="3301052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FF60D-7BDC-C24E-150C-E90EE05E74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499DAE1-7554-9FC5-30F4-6F40C6F98681}"/>
              </a:ext>
            </a:extLst>
          </p:cNvPr>
          <p:cNvSpPr>
            <a:spLocks noGrp="1"/>
          </p:cNvSpPr>
          <p:nvPr>
            <p:ph type="title"/>
          </p:nvPr>
        </p:nvSpPr>
        <p:spPr>
          <a:xfrm>
            <a:off x="457200" y="185738"/>
            <a:ext cx="8229600" cy="868362"/>
          </a:xfrm>
        </p:spPr>
        <p:txBody>
          <a:bodyPr anchor="b">
            <a:normAutofit/>
          </a:bodyPr>
          <a:lstStyle/>
          <a:p>
            <a:r>
              <a:rPr lang="en-IN" dirty="0"/>
              <a:t>IOC container</a:t>
            </a:r>
          </a:p>
        </p:txBody>
      </p:sp>
      <p:graphicFrame>
        <p:nvGraphicFramePr>
          <p:cNvPr id="7" name="Content Placeholder 2">
            <a:extLst>
              <a:ext uri="{FF2B5EF4-FFF2-40B4-BE49-F238E27FC236}">
                <a16:creationId xmlns:a16="http://schemas.microsoft.com/office/drawing/2014/main" id="{0097F0A2-3FBF-96B2-BAD5-75DE20C35CBC}"/>
              </a:ext>
            </a:extLst>
          </p:cNvPr>
          <p:cNvGraphicFramePr>
            <a:graphicFrameLocks noGrp="1"/>
          </p:cNvGraphicFramePr>
          <p:nvPr>
            <p:ph idx="1"/>
            <p:extLst>
              <p:ext uri="{D42A27DB-BD31-4B8C-83A1-F6EECF244321}">
                <p14:modId xmlns:p14="http://schemas.microsoft.com/office/powerpoint/2010/main" val="4183849080"/>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67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D0902-D199-FF1B-25B5-523D4CDCB01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87F1E9-0DBB-DCAA-CA05-B76FCC6477A9}"/>
              </a:ext>
            </a:extLst>
          </p:cNvPr>
          <p:cNvSpPr>
            <a:spLocks noGrp="1"/>
          </p:cNvSpPr>
          <p:nvPr>
            <p:ph type="title"/>
          </p:nvPr>
        </p:nvSpPr>
        <p:spPr>
          <a:xfrm>
            <a:off x="457200" y="185738"/>
            <a:ext cx="8229600" cy="868362"/>
          </a:xfrm>
        </p:spPr>
        <p:txBody>
          <a:bodyPr anchor="b">
            <a:normAutofit/>
          </a:bodyPr>
          <a:lstStyle/>
          <a:p>
            <a:r>
              <a:rPr lang="en-IN" dirty="0"/>
              <a:t>IOC container</a:t>
            </a:r>
          </a:p>
        </p:txBody>
      </p:sp>
      <p:graphicFrame>
        <p:nvGraphicFramePr>
          <p:cNvPr id="7" name="Content Placeholder 2">
            <a:extLst>
              <a:ext uri="{FF2B5EF4-FFF2-40B4-BE49-F238E27FC236}">
                <a16:creationId xmlns:a16="http://schemas.microsoft.com/office/drawing/2014/main" id="{B68D94FF-46D8-D289-E0B4-1B0294A3054B}"/>
              </a:ext>
            </a:extLst>
          </p:cNvPr>
          <p:cNvGraphicFramePr>
            <a:graphicFrameLocks noGrp="1"/>
          </p:cNvGraphicFramePr>
          <p:nvPr>
            <p:ph idx="1"/>
            <p:extLst>
              <p:ext uri="{D42A27DB-BD31-4B8C-83A1-F6EECF244321}">
                <p14:modId xmlns:p14="http://schemas.microsoft.com/office/powerpoint/2010/main" val="1558083073"/>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5649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24495-ED23-52A2-39D7-438450F842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F076EE-20F3-913D-4F2E-12CBB9CA0E5D}"/>
              </a:ext>
            </a:extLst>
          </p:cNvPr>
          <p:cNvSpPr>
            <a:spLocks noGrp="1"/>
          </p:cNvSpPr>
          <p:nvPr>
            <p:ph type="title"/>
          </p:nvPr>
        </p:nvSpPr>
        <p:spPr/>
        <p:txBody>
          <a:bodyPr/>
          <a:lstStyle/>
          <a:p>
            <a:r>
              <a:rPr lang="en-IN" dirty="0"/>
              <a:t>Types of IOC containers</a:t>
            </a:r>
          </a:p>
        </p:txBody>
      </p:sp>
      <p:pic>
        <p:nvPicPr>
          <p:cNvPr id="3" name="Picture 2">
            <a:extLst>
              <a:ext uri="{FF2B5EF4-FFF2-40B4-BE49-F238E27FC236}">
                <a16:creationId xmlns:a16="http://schemas.microsoft.com/office/drawing/2014/main" id="{8EFE4329-9D7F-2CA0-ED80-B54EE6285A6D}"/>
              </a:ext>
            </a:extLst>
          </p:cNvPr>
          <p:cNvPicPr>
            <a:picLocks noChangeAspect="1"/>
          </p:cNvPicPr>
          <p:nvPr/>
        </p:nvPicPr>
        <p:blipFill>
          <a:blip r:embed="rId2"/>
          <a:stretch>
            <a:fillRect/>
          </a:stretch>
        </p:blipFill>
        <p:spPr>
          <a:xfrm>
            <a:off x="0" y="1863939"/>
            <a:ext cx="9144000" cy="3689959"/>
          </a:xfrm>
          <a:prstGeom prst="rect">
            <a:avLst/>
          </a:prstGeom>
        </p:spPr>
      </p:pic>
    </p:spTree>
    <p:extLst>
      <p:ext uri="{BB962C8B-B14F-4D97-AF65-F5344CB8AC3E}">
        <p14:creationId xmlns:p14="http://schemas.microsoft.com/office/powerpoint/2010/main" val="958645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t>Spring Core Containers</a:t>
            </a:r>
            <a:br>
              <a:rPr lang="en-US" dirty="0"/>
            </a:br>
            <a:r>
              <a:rPr lang="en-US" dirty="0"/>
              <a:t>Overview</a:t>
            </a:r>
          </a:p>
        </p:txBody>
      </p:sp>
      <p:sp>
        <p:nvSpPr>
          <p:cNvPr id="29700" name="Rectangle 3"/>
          <p:cNvSpPr>
            <a:spLocks noGrp="1" noChangeArrowheads="1"/>
          </p:cNvSpPr>
          <p:nvPr>
            <p:ph idx="1"/>
          </p:nvPr>
        </p:nvSpPr>
        <p:spPr>
          <a:xfrm>
            <a:off x="518160" y="1523577"/>
            <a:ext cx="8229600" cy="1154309"/>
          </a:xfrm>
        </p:spPr>
        <p:txBody>
          <a:bodyPr lIns="90488" tIns="44450" rIns="90488" bIns="44450"/>
          <a:lstStyle/>
          <a:p>
            <a:pPr eaLnBrk="1" hangingPunct="1">
              <a:buFontTx/>
              <a:buNone/>
            </a:pPr>
            <a:endParaRPr lang="en-US" dirty="0"/>
          </a:p>
          <a:p>
            <a:pPr eaLnBrk="1" hangingPunct="1"/>
            <a:endParaRPr lang="en-US" dirty="0"/>
          </a:p>
        </p:txBody>
      </p:sp>
      <p:sp>
        <p:nvSpPr>
          <p:cNvPr id="8" name="Rounded Rectangle 7"/>
          <p:cNvSpPr/>
          <p:nvPr/>
        </p:nvSpPr>
        <p:spPr>
          <a:xfrm>
            <a:off x="503115" y="3127778"/>
            <a:ext cx="2775856" cy="18912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pitchFamily="34" charset="0"/>
                <a:cs typeface="Arial" pitchFamily="34" charset="0"/>
              </a:rPr>
              <a:t>Spring has two distinct containers </a:t>
            </a:r>
          </a:p>
          <a:p>
            <a:pPr algn="ctr"/>
            <a:endParaRPr lang="en-US" sz="2200" dirty="0">
              <a:latin typeface="Arial" pitchFamily="34" charset="0"/>
              <a:cs typeface="Arial" pitchFamily="34" charset="0"/>
            </a:endParaRPr>
          </a:p>
        </p:txBody>
      </p:sp>
      <p:sp>
        <p:nvSpPr>
          <p:cNvPr id="9" name="Rounded Rectangle 8"/>
          <p:cNvSpPr/>
          <p:nvPr/>
        </p:nvSpPr>
        <p:spPr>
          <a:xfrm>
            <a:off x="3405352" y="3068320"/>
            <a:ext cx="5291608" cy="335425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075" lvl="2" indent="-285750">
              <a:buFont typeface="Arial" pitchFamily="34" charset="0"/>
              <a:buChar char="•"/>
            </a:pPr>
            <a:r>
              <a:rPr lang="en-US" sz="2200" b="1" dirty="0">
                <a:solidFill>
                  <a:schemeClr val="tx1"/>
                </a:solidFill>
                <a:latin typeface="Arial" pitchFamily="34" charset="0"/>
                <a:cs typeface="Arial" pitchFamily="34" charset="0"/>
              </a:rPr>
              <a:t>Bean Factories: </a:t>
            </a:r>
            <a:r>
              <a:rPr lang="en-US" sz="2200" dirty="0">
                <a:solidFill>
                  <a:schemeClr val="tx1"/>
                </a:solidFill>
                <a:latin typeface="Arial" pitchFamily="34" charset="0"/>
                <a:cs typeface="Arial" pitchFamily="34" charset="0"/>
              </a:rPr>
              <a:t>(org.springframework.beans.factory.BeanFactory), provides support for Dependency Injection</a:t>
            </a:r>
          </a:p>
          <a:p>
            <a:pPr marL="346075" lvl="2" indent="-285750">
              <a:buFont typeface="Arial" pitchFamily="34" charset="0"/>
              <a:buChar char="•"/>
            </a:pPr>
            <a:r>
              <a:rPr lang="en-US" sz="2200" b="1" dirty="0">
                <a:solidFill>
                  <a:schemeClr val="tx1"/>
                </a:solidFill>
                <a:latin typeface="Arial" pitchFamily="34" charset="0"/>
                <a:cs typeface="Arial" pitchFamily="34" charset="0"/>
              </a:rPr>
              <a:t>Application contexts</a:t>
            </a:r>
            <a:r>
              <a:rPr lang="en-US" sz="2200" dirty="0">
                <a:solidFill>
                  <a:schemeClr val="tx1"/>
                </a:solidFill>
                <a:latin typeface="Arial" pitchFamily="34" charset="0"/>
                <a:cs typeface="Arial" pitchFamily="34" charset="0"/>
              </a:rPr>
              <a:t>: (org.springframework.context.ApplicationContext) provides application framework services </a:t>
            </a:r>
          </a:p>
          <a:p>
            <a:pPr marL="239713"/>
            <a:endParaRPr lang="en-US" sz="2200" dirty="0">
              <a:solidFill>
                <a:schemeClr val="tx1"/>
              </a:solidFill>
              <a:latin typeface="Arial" pitchFamily="34" charset="0"/>
              <a:cs typeface="Arial" pitchFamily="34" charset="0"/>
            </a:endParaRPr>
          </a:p>
        </p:txBody>
      </p:sp>
      <p:sp>
        <p:nvSpPr>
          <p:cNvPr id="10" name="Rounded Rectangle 9"/>
          <p:cNvSpPr/>
          <p:nvPr/>
        </p:nvSpPr>
        <p:spPr>
          <a:xfrm>
            <a:off x="487680" y="1517957"/>
            <a:ext cx="8209280" cy="1213718"/>
          </a:xfrm>
          <a:prstGeom prst="round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200" dirty="0">
              <a:solidFill>
                <a:prstClr val="white"/>
              </a:solidFill>
              <a:latin typeface="Arial" pitchFamily="34" charset="0"/>
              <a:cs typeface="Arial" pitchFamily="34" charset="0"/>
            </a:endParaRPr>
          </a:p>
          <a:p>
            <a:pPr algn="ctr"/>
            <a:r>
              <a:rPr lang="en-US" sz="2400" dirty="0">
                <a:solidFill>
                  <a:schemeClr val="bg1"/>
                </a:solidFill>
                <a:latin typeface="Arial" pitchFamily="34" charset="0"/>
                <a:cs typeface="Arial" pitchFamily="34" charset="0"/>
              </a:rPr>
              <a:t>Spring's Container uses IoC to manage components of the application.</a:t>
            </a:r>
          </a:p>
          <a:p>
            <a:pPr algn="ctr"/>
            <a:endParaRPr lang="en-US" sz="2200" dirty="0">
              <a:solidFill>
                <a:schemeClr val="bg1"/>
              </a:solidFill>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5CDD9-E075-8C43-0051-06A2305F9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349C0-B814-062E-76BE-BC7D36DE5381}"/>
              </a:ext>
            </a:extLst>
          </p:cNvPr>
          <p:cNvSpPr>
            <a:spLocks noGrp="1"/>
          </p:cNvSpPr>
          <p:nvPr>
            <p:ph type="title"/>
          </p:nvPr>
        </p:nvSpPr>
        <p:spPr>
          <a:xfrm>
            <a:off x="457200" y="185738"/>
            <a:ext cx="8229600" cy="868362"/>
          </a:xfrm>
        </p:spPr>
        <p:txBody>
          <a:bodyPr anchor="b">
            <a:normAutofit/>
          </a:bodyPr>
          <a:lstStyle/>
          <a:p>
            <a:r>
              <a:rPr lang="en-IN" dirty="0"/>
              <a:t>Bean</a:t>
            </a:r>
          </a:p>
        </p:txBody>
      </p:sp>
      <p:graphicFrame>
        <p:nvGraphicFramePr>
          <p:cNvPr id="5" name="Content Placeholder 2">
            <a:extLst>
              <a:ext uri="{FF2B5EF4-FFF2-40B4-BE49-F238E27FC236}">
                <a16:creationId xmlns:a16="http://schemas.microsoft.com/office/drawing/2014/main" id="{C1DD1FC9-9EBD-14CE-29FA-9150B67B07E9}"/>
              </a:ext>
            </a:extLst>
          </p:cNvPr>
          <p:cNvGraphicFramePr>
            <a:graphicFrameLocks noGrp="1"/>
          </p:cNvGraphicFramePr>
          <p:nvPr>
            <p:ph idx="1"/>
            <p:extLst>
              <p:ext uri="{D42A27DB-BD31-4B8C-83A1-F6EECF244321}">
                <p14:modId xmlns:p14="http://schemas.microsoft.com/office/powerpoint/2010/main" val="3091626856"/>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40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E66C-71F2-7C8F-0582-A1C7F9DBB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DF8DC3-7D19-A4A7-E3A0-9BA414AC3723}"/>
              </a:ext>
            </a:extLst>
          </p:cNvPr>
          <p:cNvSpPr>
            <a:spLocks noGrp="1"/>
          </p:cNvSpPr>
          <p:nvPr>
            <p:ph type="title"/>
          </p:nvPr>
        </p:nvSpPr>
        <p:spPr/>
        <p:txBody>
          <a:bodyPr/>
          <a:lstStyle/>
          <a:p>
            <a:r>
              <a:rPr lang="en-IN" dirty="0"/>
              <a:t>Bean</a:t>
            </a:r>
          </a:p>
        </p:txBody>
      </p:sp>
      <p:sp>
        <p:nvSpPr>
          <p:cNvPr id="3" name="Content Placeholder 2">
            <a:extLst>
              <a:ext uri="{FF2B5EF4-FFF2-40B4-BE49-F238E27FC236}">
                <a16:creationId xmlns:a16="http://schemas.microsoft.com/office/drawing/2014/main" id="{504D8F16-F548-9A35-B4A2-9FF59F3F07CE}"/>
              </a:ext>
            </a:extLst>
          </p:cNvPr>
          <p:cNvSpPr>
            <a:spLocks noGrp="1"/>
          </p:cNvSpPr>
          <p:nvPr>
            <p:ph idx="1"/>
          </p:nvPr>
        </p:nvSpPr>
        <p:spPr>
          <a:xfrm>
            <a:off x="457200" y="1214422"/>
            <a:ext cx="8229600" cy="1230395"/>
          </a:xfrm>
        </p:spPr>
        <p:txBody>
          <a:bodyPr/>
          <a:lstStyle/>
          <a:p>
            <a:r>
              <a:rPr lang="en-US" b="1" dirty="0"/>
              <a:t>2. How Beans are Defined</a:t>
            </a:r>
          </a:p>
          <a:p>
            <a:r>
              <a:rPr lang="en-US" dirty="0"/>
              <a:t>Beans can be defined in multiple ways:</a:t>
            </a:r>
          </a:p>
          <a:p>
            <a:endParaRPr lang="en-IN" dirty="0"/>
          </a:p>
        </p:txBody>
      </p:sp>
      <p:pic>
        <p:nvPicPr>
          <p:cNvPr id="7" name="Picture 6">
            <a:extLst>
              <a:ext uri="{FF2B5EF4-FFF2-40B4-BE49-F238E27FC236}">
                <a16:creationId xmlns:a16="http://schemas.microsoft.com/office/drawing/2014/main" id="{4AB1B813-C6AC-D172-79C2-64E6B1B638CC}"/>
              </a:ext>
            </a:extLst>
          </p:cNvPr>
          <p:cNvPicPr>
            <a:picLocks noChangeAspect="1"/>
          </p:cNvPicPr>
          <p:nvPr/>
        </p:nvPicPr>
        <p:blipFill>
          <a:blip r:embed="rId2"/>
          <a:srcRect r="15469" b="3800"/>
          <a:stretch>
            <a:fillRect/>
          </a:stretch>
        </p:blipFill>
        <p:spPr>
          <a:xfrm>
            <a:off x="1048757" y="2213811"/>
            <a:ext cx="6054687" cy="4458451"/>
          </a:xfrm>
          <a:prstGeom prst="rect">
            <a:avLst/>
          </a:prstGeom>
        </p:spPr>
      </p:pic>
    </p:spTree>
    <p:extLst>
      <p:ext uri="{BB962C8B-B14F-4D97-AF65-F5344CB8AC3E}">
        <p14:creationId xmlns:p14="http://schemas.microsoft.com/office/powerpoint/2010/main" val="1926998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143C-3005-A411-FFAA-1D5800C6402C}"/>
              </a:ext>
            </a:extLst>
          </p:cNvPr>
          <p:cNvSpPr>
            <a:spLocks noGrp="1"/>
          </p:cNvSpPr>
          <p:nvPr>
            <p:ph type="title"/>
          </p:nvPr>
        </p:nvSpPr>
        <p:spPr>
          <a:xfrm>
            <a:off x="457200" y="185738"/>
            <a:ext cx="8229600" cy="868362"/>
          </a:xfrm>
        </p:spPr>
        <p:txBody>
          <a:bodyPr anchor="b">
            <a:normAutofit/>
          </a:bodyPr>
          <a:lstStyle/>
          <a:p>
            <a:r>
              <a:rPr lang="en-IN" dirty="0"/>
              <a:t>Bean</a:t>
            </a:r>
          </a:p>
        </p:txBody>
      </p:sp>
      <p:sp>
        <p:nvSpPr>
          <p:cNvPr id="5" name="Rectangle 2">
            <a:extLst>
              <a:ext uri="{FF2B5EF4-FFF2-40B4-BE49-F238E27FC236}">
                <a16:creationId xmlns:a16="http://schemas.microsoft.com/office/drawing/2014/main" id="{B767433F-76BE-48EF-40FD-79BB5FA8CC6A}"/>
              </a:ext>
            </a:extLst>
          </p:cNvPr>
          <p:cNvSpPr>
            <a:spLocks noGrp="1" noChangeArrowheads="1"/>
          </p:cNvSpPr>
          <p:nvPr>
            <p:ph idx="1"/>
          </p:nvPr>
        </p:nvSpPr>
        <p:spPr bwMode="auto">
          <a:xfrm>
            <a:off x="457200" y="1214422"/>
            <a:ext cx="5597371" cy="45259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200" b="1" i="0" u="none" strike="noStrike" cap="none" normalizeH="0" baseline="0">
                <a:ln>
                  <a:noFill/>
                </a:ln>
                <a:effectLst/>
              </a:rPr>
              <a:t>3. Bean Lifecycle</a:t>
            </a:r>
          </a:p>
          <a:p>
            <a:pPr marL="0" marR="0" lvl="0" indent="0" defTabSz="914400" rtl="0" eaLnBrk="0" fontAlgn="base" latinLnBrk="0" hangingPunct="0">
              <a:spcBef>
                <a:spcPct val="0"/>
              </a:spcBef>
              <a:spcAft>
                <a:spcPts val="600"/>
              </a:spcAft>
              <a:buClrTx/>
              <a:buSzTx/>
              <a:buFontTx/>
              <a:buNone/>
              <a:tabLst/>
            </a:pPr>
            <a:r>
              <a:rPr kumimoji="0" lang="en-US" altLang="en-US" sz="2200" b="0" i="0" u="none" strike="noStrike" cap="none" normalizeH="0" baseline="0">
                <a:ln>
                  <a:noFill/>
                </a:ln>
                <a:effectLst/>
              </a:rPr>
              <a:t>Spring manages a bean’s lifecycle:</a:t>
            </a:r>
          </a:p>
          <a:p>
            <a:pPr marL="0" marR="0" lvl="0" indent="0" defTabSz="914400" rtl="0" eaLnBrk="0" fontAlgn="base" latinLnBrk="0" hangingPunct="0">
              <a:spcBef>
                <a:spcPct val="0"/>
              </a:spcBef>
              <a:spcAft>
                <a:spcPts val="600"/>
              </a:spcAft>
              <a:buClrTx/>
              <a:buSzTx/>
              <a:buFontTx/>
              <a:buAutoNum type="arabicPeriod"/>
              <a:tabLst/>
            </a:pPr>
            <a:r>
              <a:rPr kumimoji="0" lang="en-US" altLang="en-US" sz="2200" b="1" i="0" u="none" strike="noStrike" cap="none" normalizeH="0" baseline="0">
                <a:ln>
                  <a:noFill/>
                </a:ln>
                <a:effectLst/>
              </a:rPr>
              <a:t>Instantiate</a:t>
            </a:r>
            <a:r>
              <a:rPr kumimoji="0" lang="en-US" altLang="en-US" sz="2200" b="0" i="0" u="none" strike="noStrike" cap="none" normalizeH="0" baseline="0">
                <a:ln>
                  <a:noFill/>
                </a:ln>
                <a:effectLst/>
              </a:rPr>
              <a:t> – IoC container creates the object.</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2200" b="1" i="0" u="none" strike="noStrike" cap="none" normalizeH="0" baseline="0">
                <a:ln>
                  <a:noFill/>
                </a:ln>
                <a:effectLst/>
              </a:rPr>
              <a:t>Populate Properties</a:t>
            </a:r>
            <a:r>
              <a:rPr kumimoji="0" lang="en-US" altLang="en-US" sz="2200" b="0" i="0" u="none" strike="noStrike" cap="none" normalizeH="0" baseline="0">
                <a:ln>
                  <a:noFill/>
                </a:ln>
                <a:effectLst/>
              </a:rPr>
              <a:t> – Injects dependencies (DI).</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2200" b="1" i="0" u="none" strike="noStrike" cap="none" normalizeH="0" baseline="0">
                <a:ln>
                  <a:noFill/>
                </a:ln>
                <a:effectLst/>
              </a:rPr>
              <a:t>Initialize</a:t>
            </a:r>
            <a:r>
              <a:rPr kumimoji="0" lang="en-US" altLang="en-US" sz="2200" b="0" i="0" u="none" strike="noStrike" cap="none" normalizeH="0" baseline="0">
                <a:ln>
                  <a:noFill/>
                </a:ln>
                <a:effectLst/>
              </a:rPr>
              <a:t> – Calls init methods (@PostConstruct, InitializingBean).</a:t>
            </a:r>
          </a:p>
          <a:p>
            <a:pPr marL="0" marR="0" lvl="0" indent="0" defTabSz="914400" rtl="0" eaLnBrk="0" fontAlgn="base" latinLnBrk="0" hangingPunct="0">
              <a:spcBef>
                <a:spcPct val="0"/>
              </a:spcBef>
              <a:spcAft>
                <a:spcPts val="600"/>
              </a:spcAft>
              <a:buClrTx/>
              <a:buSzTx/>
              <a:buFontTx/>
              <a:buAutoNum type="arabicPeriod" startAt="4"/>
              <a:tabLst/>
            </a:pPr>
            <a:r>
              <a:rPr kumimoji="0" lang="en-US" altLang="en-US" sz="2200" b="1" i="0" u="none" strike="noStrike" cap="none" normalizeH="0" baseline="0">
                <a:ln>
                  <a:noFill/>
                </a:ln>
                <a:effectLst/>
              </a:rPr>
              <a:t>Use</a:t>
            </a:r>
            <a:r>
              <a:rPr kumimoji="0" lang="en-US" altLang="en-US" sz="2200" b="0" i="0" u="none" strike="noStrike" cap="none" normalizeH="0" baseline="0">
                <a:ln>
                  <a:noFill/>
                </a:ln>
                <a:effectLst/>
              </a:rPr>
              <a:t> – Bean is ready for application use.</a:t>
            </a:r>
          </a:p>
          <a:p>
            <a:pPr marL="0" marR="0" lvl="0" indent="0" defTabSz="914400" rtl="0" eaLnBrk="0" fontAlgn="base" latinLnBrk="0" hangingPunct="0">
              <a:spcBef>
                <a:spcPct val="0"/>
              </a:spcBef>
              <a:spcAft>
                <a:spcPts val="600"/>
              </a:spcAft>
              <a:buClrTx/>
              <a:buSzTx/>
              <a:buFontTx/>
              <a:buAutoNum type="arabicPeriod" startAt="5"/>
              <a:tabLst/>
            </a:pPr>
            <a:r>
              <a:rPr kumimoji="0" lang="en-US" altLang="en-US" sz="2200" b="1" i="0" u="none" strike="noStrike" cap="none" normalizeH="0" baseline="0">
                <a:ln>
                  <a:noFill/>
                </a:ln>
                <a:effectLst/>
              </a:rPr>
              <a:t>Destroy</a:t>
            </a:r>
            <a:r>
              <a:rPr kumimoji="0" lang="en-US" altLang="en-US" sz="2200" b="0" i="0" u="none" strike="noStrike" cap="none" normalizeH="0" baseline="0">
                <a:ln>
                  <a:noFill/>
                </a:ln>
                <a:effectLst/>
              </a:rPr>
              <a:t> – On shutdown, calls destroy methods (@PreDestroy, DisposableBean).</a:t>
            </a:r>
          </a:p>
          <a:p>
            <a:pPr marL="0" marR="0" lvl="0" indent="0" defTabSz="914400" rtl="0" eaLnBrk="0" fontAlgn="base" latinLnBrk="0" hangingPunct="0">
              <a:spcBef>
                <a:spcPct val="0"/>
              </a:spcBef>
              <a:spcAft>
                <a:spcPts val="600"/>
              </a:spcAft>
              <a:buClrTx/>
              <a:buSzTx/>
              <a:buFontTx/>
              <a:buNone/>
              <a:tabLst/>
            </a:pPr>
            <a:endParaRPr kumimoji="0" lang="en-US" altLang="en-US" sz="2200" b="0" i="0" u="none" strike="noStrike" cap="none" normalizeH="0" baseline="0">
              <a:ln>
                <a:noFill/>
              </a:ln>
              <a:effectLst/>
            </a:endParaRPr>
          </a:p>
        </p:txBody>
      </p:sp>
    </p:spTree>
    <p:extLst>
      <p:ext uri="{BB962C8B-B14F-4D97-AF65-F5344CB8AC3E}">
        <p14:creationId xmlns:p14="http://schemas.microsoft.com/office/powerpoint/2010/main" val="202273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D6054-25F0-0F7D-4DD4-34702E0F04E8}"/>
            </a:ext>
          </a:extLst>
        </p:cNvPr>
        <p:cNvGrpSpPr/>
        <p:nvPr/>
      </p:nvGrpSpPr>
      <p:grpSpPr>
        <a:xfrm>
          <a:off x="0" y="0"/>
          <a:ext cx="0" cy="0"/>
          <a:chOff x="0" y="0"/>
          <a:chExt cx="0" cy="0"/>
        </a:xfrm>
      </p:grpSpPr>
      <p:sp>
        <p:nvSpPr>
          <p:cNvPr id="16387" name="Rectangle 2">
            <a:extLst>
              <a:ext uri="{FF2B5EF4-FFF2-40B4-BE49-F238E27FC236}">
                <a16:creationId xmlns:a16="http://schemas.microsoft.com/office/drawing/2014/main" id="{20113BB0-F0AD-D8DA-1EAC-6EDDB921A059}"/>
              </a:ext>
            </a:extLst>
          </p:cNvPr>
          <p:cNvSpPr>
            <a:spLocks noGrp="1" noChangeArrowheads="1"/>
          </p:cNvSpPr>
          <p:nvPr>
            <p:ph type="title"/>
          </p:nvPr>
        </p:nvSpPr>
        <p:spPr/>
        <p:txBody>
          <a:bodyPr/>
          <a:lstStyle/>
          <a:p>
            <a:pPr eaLnBrk="1" hangingPunct="1"/>
            <a:r>
              <a:rPr lang="en-US" dirty="0"/>
              <a:t>Spring Framework Background</a:t>
            </a:r>
          </a:p>
        </p:txBody>
      </p:sp>
      <p:sp>
        <p:nvSpPr>
          <p:cNvPr id="2" name="TextBox 1">
            <a:extLst>
              <a:ext uri="{FF2B5EF4-FFF2-40B4-BE49-F238E27FC236}">
                <a16:creationId xmlns:a16="http://schemas.microsoft.com/office/drawing/2014/main" id="{61893A9C-7EC8-6228-D990-86F5D4FC42DB}"/>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4</a:t>
            </a:r>
          </a:p>
        </p:txBody>
      </p:sp>
      <p:pic>
        <p:nvPicPr>
          <p:cNvPr id="6" name="Picture 5">
            <a:extLst>
              <a:ext uri="{FF2B5EF4-FFF2-40B4-BE49-F238E27FC236}">
                <a16:creationId xmlns:a16="http://schemas.microsoft.com/office/drawing/2014/main" id="{D6ED8D1A-C248-02BE-1B08-03095DDB6F0B}"/>
              </a:ext>
            </a:extLst>
          </p:cNvPr>
          <p:cNvPicPr>
            <a:picLocks noChangeAspect="1"/>
          </p:cNvPicPr>
          <p:nvPr/>
        </p:nvPicPr>
        <p:blipFill>
          <a:blip r:embed="rId4"/>
          <a:stretch>
            <a:fillRect/>
          </a:stretch>
        </p:blipFill>
        <p:spPr>
          <a:xfrm>
            <a:off x="0" y="2039811"/>
            <a:ext cx="9144000" cy="3514978"/>
          </a:xfrm>
          <a:prstGeom prst="rect">
            <a:avLst/>
          </a:prstGeom>
        </p:spPr>
      </p:pic>
    </p:spTree>
    <p:extLst>
      <p:ext uri="{BB962C8B-B14F-4D97-AF65-F5344CB8AC3E}">
        <p14:creationId xmlns:p14="http://schemas.microsoft.com/office/powerpoint/2010/main" val="363190561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B50E-7059-57F2-8820-6332644E8FE1}"/>
              </a:ext>
            </a:extLst>
          </p:cNvPr>
          <p:cNvSpPr>
            <a:spLocks noGrp="1"/>
          </p:cNvSpPr>
          <p:nvPr>
            <p:ph type="title"/>
          </p:nvPr>
        </p:nvSpPr>
        <p:spPr/>
        <p:txBody>
          <a:bodyPr/>
          <a:lstStyle/>
          <a:p>
            <a:r>
              <a:rPr lang="en-IN" dirty="0"/>
              <a:t>Bean</a:t>
            </a:r>
          </a:p>
        </p:txBody>
      </p:sp>
      <p:pic>
        <p:nvPicPr>
          <p:cNvPr id="15368" name="Picture 8">
            <a:extLst>
              <a:ext uri="{FF2B5EF4-FFF2-40B4-BE49-F238E27FC236}">
                <a16:creationId xmlns:a16="http://schemas.microsoft.com/office/drawing/2014/main" id="{F6A64A4F-8BA9-082E-A783-A741B70C7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63039"/>
            <a:ext cx="4572000" cy="512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32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403F-7373-DF8D-B784-5E78DF0F3693}"/>
              </a:ext>
            </a:extLst>
          </p:cNvPr>
          <p:cNvSpPr>
            <a:spLocks noGrp="1"/>
          </p:cNvSpPr>
          <p:nvPr>
            <p:ph type="title"/>
          </p:nvPr>
        </p:nvSpPr>
        <p:spPr/>
        <p:txBody>
          <a:bodyPr/>
          <a:lstStyle/>
          <a:p>
            <a:r>
              <a:rPr lang="en-IN" dirty="0"/>
              <a:t>Bean</a:t>
            </a:r>
          </a:p>
        </p:txBody>
      </p:sp>
      <p:sp>
        <p:nvSpPr>
          <p:cNvPr id="3" name="Content Placeholder 2">
            <a:extLst>
              <a:ext uri="{FF2B5EF4-FFF2-40B4-BE49-F238E27FC236}">
                <a16:creationId xmlns:a16="http://schemas.microsoft.com/office/drawing/2014/main" id="{87598613-F1B2-0E54-C35C-C7DB70CC6AF5}"/>
              </a:ext>
            </a:extLst>
          </p:cNvPr>
          <p:cNvSpPr>
            <a:spLocks noGrp="1"/>
          </p:cNvSpPr>
          <p:nvPr>
            <p:ph idx="1"/>
          </p:nvPr>
        </p:nvSpPr>
        <p:spPr/>
        <p:txBody>
          <a:bodyPr/>
          <a:lstStyle/>
          <a:p>
            <a:r>
              <a:rPr lang="en-IN" b="1" dirty="0"/>
              <a:t>Bean Scopes</a:t>
            </a:r>
          </a:p>
          <a:p>
            <a:r>
              <a:rPr lang="en-IN" dirty="0"/>
              <a:t>Spring defines how long a bean lives:</a:t>
            </a:r>
          </a:p>
          <a:p>
            <a:pPr marL="342900" indent="-342900">
              <a:buFont typeface="Arial" panose="020B0604020202020204" pitchFamily="34" charset="0"/>
              <a:buChar char="•"/>
            </a:pPr>
            <a:r>
              <a:rPr lang="en-IN" b="1" dirty="0"/>
              <a:t>singleton</a:t>
            </a:r>
            <a:r>
              <a:rPr lang="en-IN" dirty="0"/>
              <a:t> → One instance per container (default).</a:t>
            </a:r>
          </a:p>
          <a:p>
            <a:pPr marL="342900" indent="-342900">
              <a:buFont typeface="Arial" panose="020B0604020202020204" pitchFamily="34" charset="0"/>
              <a:buChar char="•"/>
            </a:pPr>
            <a:r>
              <a:rPr lang="en-IN" b="1" dirty="0"/>
              <a:t>prototype</a:t>
            </a:r>
            <a:r>
              <a:rPr lang="en-IN" dirty="0"/>
              <a:t> → New instance every request.</a:t>
            </a:r>
          </a:p>
          <a:p>
            <a:pPr marL="342900" indent="-342900">
              <a:buFont typeface="Arial" panose="020B0604020202020204" pitchFamily="34" charset="0"/>
              <a:buChar char="•"/>
            </a:pPr>
            <a:r>
              <a:rPr lang="en-IN" b="1" dirty="0"/>
              <a:t>request</a:t>
            </a:r>
            <a:r>
              <a:rPr lang="en-IN" dirty="0"/>
              <a:t> → One per HTTP request.</a:t>
            </a:r>
          </a:p>
          <a:p>
            <a:pPr marL="342900" indent="-342900">
              <a:buFont typeface="Arial" panose="020B0604020202020204" pitchFamily="34" charset="0"/>
              <a:buChar char="•"/>
            </a:pPr>
            <a:r>
              <a:rPr lang="en-IN" b="1" dirty="0"/>
              <a:t>session</a:t>
            </a:r>
            <a:r>
              <a:rPr lang="en-IN" dirty="0"/>
              <a:t> → One per HTTP session.</a:t>
            </a:r>
          </a:p>
          <a:p>
            <a:pPr marL="342900" indent="-342900">
              <a:buFont typeface="Arial" panose="020B0604020202020204" pitchFamily="34" charset="0"/>
              <a:buChar char="•"/>
            </a:pPr>
            <a:r>
              <a:rPr lang="en-IN" b="1" dirty="0"/>
              <a:t>application</a:t>
            </a:r>
            <a:r>
              <a:rPr lang="en-IN" dirty="0"/>
              <a:t> → One per </a:t>
            </a:r>
            <a:r>
              <a:rPr lang="en-IN" dirty="0" err="1"/>
              <a:t>ServletContext</a:t>
            </a:r>
            <a:r>
              <a:rPr lang="en-IN" dirty="0"/>
              <a:t>.</a:t>
            </a:r>
          </a:p>
          <a:p>
            <a:endParaRPr lang="en-IN" dirty="0"/>
          </a:p>
        </p:txBody>
      </p:sp>
    </p:spTree>
    <p:extLst>
      <p:ext uri="{BB962C8B-B14F-4D97-AF65-F5344CB8AC3E}">
        <p14:creationId xmlns:p14="http://schemas.microsoft.com/office/powerpoint/2010/main" val="1595729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393C-CEFC-B8FB-DB07-EF1A479F37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BD44E-178C-6C4E-F8D1-3A05AAB0F8DF}"/>
              </a:ext>
            </a:extLst>
          </p:cNvPr>
          <p:cNvSpPr>
            <a:spLocks noGrp="1"/>
          </p:cNvSpPr>
          <p:nvPr>
            <p:ph type="title"/>
          </p:nvPr>
        </p:nvSpPr>
        <p:spPr/>
        <p:txBody>
          <a:bodyPr/>
          <a:lstStyle/>
          <a:p>
            <a:r>
              <a:rPr lang="en-IN" dirty="0"/>
              <a:t>Bean</a:t>
            </a:r>
          </a:p>
        </p:txBody>
      </p:sp>
      <p:pic>
        <p:nvPicPr>
          <p:cNvPr id="16386" name="Picture 2">
            <a:extLst>
              <a:ext uri="{FF2B5EF4-FFF2-40B4-BE49-F238E27FC236}">
                <a16:creationId xmlns:a16="http://schemas.microsoft.com/office/drawing/2014/main" id="{F3618489-389C-D80B-C0E6-DB319FB25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057" y="1609826"/>
            <a:ext cx="7271886" cy="484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206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922A-1B13-C2F8-54F2-264C6C233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2DD54-6F6C-9A20-1022-78EB38F336E6}"/>
              </a:ext>
            </a:extLst>
          </p:cNvPr>
          <p:cNvSpPr>
            <a:spLocks noGrp="1"/>
          </p:cNvSpPr>
          <p:nvPr>
            <p:ph type="title"/>
          </p:nvPr>
        </p:nvSpPr>
        <p:spPr>
          <a:xfrm>
            <a:off x="457200" y="185738"/>
            <a:ext cx="8229600" cy="868362"/>
          </a:xfrm>
        </p:spPr>
        <p:txBody>
          <a:bodyPr anchor="b">
            <a:normAutofit/>
          </a:bodyPr>
          <a:lstStyle/>
          <a:p>
            <a:r>
              <a:rPr lang="en-IN" dirty="0"/>
              <a:t>Bean</a:t>
            </a:r>
          </a:p>
        </p:txBody>
      </p:sp>
      <p:graphicFrame>
        <p:nvGraphicFramePr>
          <p:cNvPr id="5" name="Content Placeholder 2">
            <a:extLst>
              <a:ext uri="{FF2B5EF4-FFF2-40B4-BE49-F238E27FC236}">
                <a16:creationId xmlns:a16="http://schemas.microsoft.com/office/drawing/2014/main" id="{D24B1E02-A137-1EEB-1B70-CF021F0BBA50}"/>
              </a:ext>
            </a:extLst>
          </p:cNvPr>
          <p:cNvGraphicFramePr>
            <a:graphicFrameLocks noGrp="1"/>
          </p:cNvGraphicFramePr>
          <p:nvPr>
            <p:ph idx="1"/>
            <p:extLst>
              <p:ext uri="{D42A27DB-BD31-4B8C-83A1-F6EECF244321}">
                <p14:modId xmlns:p14="http://schemas.microsoft.com/office/powerpoint/2010/main" val="1325779660"/>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7463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FA35-63B8-CA43-EB57-F527D3A4DF77}"/>
              </a:ext>
            </a:extLst>
          </p:cNvPr>
          <p:cNvSpPr>
            <a:spLocks noGrp="1"/>
          </p:cNvSpPr>
          <p:nvPr>
            <p:ph type="title"/>
          </p:nvPr>
        </p:nvSpPr>
        <p:spPr>
          <a:xfrm>
            <a:off x="457200" y="185738"/>
            <a:ext cx="8229600" cy="868362"/>
          </a:xfrm>
        </p:spPr>
        <p:txBody>
          <a:bodyPr anchor="b">
            <a:normAutofit/>
          </a:bodyPr>
          <a:lstStyle/>
          <a:p>
            <a:r>
              <a:rPr lang="en-IN" dirty="0"/>
              <a:t>Bean</a:t>
            </a:r>
          </a:p>
        </p:txBody>
      </p:sp>
      <p:graphicFrame>
        <p:nvGraphicFramePr>
          <p:cNvPr id="5" name="Content Placeholder 2">
            <a:extLst>
              <a:ext uri="{FF2B5EF4-FFF2-40B4-BE49-F238E27FC236}">
                <a16:creationId xmlns:a16="http://schemas.microsoft.com/office/drawing/2014/main" id="{376C483D-C719-26C6-662D-BFAF17D0947C}"/>
              </a:ext>
            </a:extLst>
          </p:cNvPr>
          <p:cNvGraphicFramePr>
            <a:graphicFrameLocks noGrp="1"/>
          </p:cNvGraphicFramePr>
          <p:nvPr>
            <p:ph idx="1"/>
            <p:extLst>
              <p:ext uri="{D42A27DB-BD31-4B8C-83A1-F6EECF244321}">
                <p14:modId xmlns:p14="http://schemas.microsoft.com/office/powerpoint/2010/main" val="2078977540"/>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565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B24B9-FCD1-8BE1-A8E3-2B0C2B769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F524F-B7E1-4C11-D378-9A133786F941}"/>
              </a:ext>
            </a:extLst>
          </p:cNvPr>
          <p:cNvSpPr>
            <a:spLocks noGrp="1"/>
          </p:cNvSpPr>
          <p:nvPr>
            <p:ph type="title"/>
          </p:nvPr>
        </p:nvSpPr>
        <p:spPr>
          <a:xfrm>
            <a:off x="457200" y="185738"/>
            <a:ext cx="8229600" cy="868362"/>
          </a:xfrm>
        </p:spPr>
        <p:txBody>
          <a:bodyPr anchor="b">
            <a:normAutofit/>
          </a:bodyPr>
          <a:lstStyle/>
          <a:p>
            <a:r>
              <a:rPr lang="en-IN" dirty="0"/>
              <a:t>Bean</a:t>
            </a:r>
          </a:p>
        </p:txBody>
      </p:sp>
      <p:graphicFrame>
        <p:nvGraphicFramePr>
          <p:cNvPr id="5" name="Content Placeholder 2">
            <a:extLst>
              <a:ext uri="{FF2B5EF4-FFF2-40B4-BE49-F238E27FC236}">
                <a16:creationId xmlns:a16="http://schemas.microsoft.com/office/drawing/2014/main" id="{98DF23B1-DCF7-8BDD-D215-798BC51D60DC}"/>
              </a:ext>
            </a:extLst>
          </p:cNvPr>
          <p:cNvGraphicFramePr>
            <a:graphicFrameLocks noGrp="1"/>
          </p:cNvGraphicFramePr>
          <p:nvPr>
            <p:ph idx="1"/>
            <p:extLst>
              <p:ext uri="{D42A27DB-BD31-4B8C-83A1-F6EECF244321}">
                <p14:modId xmlns:p14="http://schemas.microsoft.com/office/powerpoint/2010/main" val="1535467248"/>
              </p:ext>
            </p:extLst>
          </p:nvPr>
        </p:nvGraphicFramePr>
        <p:xfrm>
          <a:off x="457200" y="121442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5097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2642B-EAD9-F3FE-1F95-ACF82B04A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47C9C-33BE-6200-3958-D8FCB37CDA9A}"/>
              </a:ext>
            </a:extLst>
          </p:cNvPr>
          <p:cNvSpPr>
            <a:spLocks noGrp="1"/>
          </p:cNvSpPr>
          <p:nvPr>
            <p:ph type="title"/>
          </p:nvPr>
        </p:nvSpPr>
        <p:spPr>
          <a:xfrm>
            <a:off x="457200" y="185738"/>
            <a:ext cx="8229600" cy="868362"/>
          </a:xfrm>
        </p:spPr>
        <p:txBody>
          <a:bodyPr anchor="b">
            <a:normAutofit/>
          </a:bodyPr>
          <a:lstStyle/>
          <a:p>
            <a:r>
              <a:rPr lang="en-IN" dirty="0"/>
              <a:t>Dependency Injection</a:t>
            </a:r>
          </a:p>
        </p:txBody>
      </p:sp>
      <p:graphicFrame>
        <p:nvGraphicFramePr>
          <p:cNvPr id="5" name="Content Placeholder 2">
            <a:extLst>
              <a:ext uri="{FF2B5EF4-FFF2-40B4-BE49-F238E27FC236}">
                <a16:creationId xmlns:a16="http://schemas.microsoft.com/office/drawing/2014/main" id="{6D0E2C0D-8EC3-B126-E474-31EF6FAB6DC9}"/>
              </a:ext>
            </a:extLst>
          </p:cNvPr>
          <p:cNvGraphicFramePr>
            <a:graphicFrameLocks noGrp="1"/>
          </p:cNvGraphicFramePr>
          <p:nvPr>
            <p:ph idx="1"/>
            <p:extLst>
              <p:ext uri="{D42A27DB-BD31-4B8C-83A1-F6EECF244321}">
                <p14:modId xmlns:p14="http://schemas.microsoft.com/office/powerpoint/2010/main" val="2858137737"/>
              </p:ext>
            </p:extLst>
          </p:nvPr>
        </p:nvGraphicFramePr>
        <p:xfrm>
          <a:off x="457200" y="1645920"/>
          <a:ext cx="559737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644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632B-E787-D6AB-2BAF-1C2F5E0F6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997E5-6816-E223-F81E-F42FDE40BFCD}"/>
              </a:ext>
            </a:extLst>
          </p:cNvPr>
          <p:cNvSpPr>
            <a:spLocks noGrp="1"/>
          </p:cNvSpPr>
          <p:nvPr>
            <p:ph type="title" idx="4294967295"/>
          </p:nvPr>
        </p:nvSpPr>
        <p:spPr>
          <a:xfrm>
            <a:off x="0" y="185738"/>
            <a:ext cx="8229600" cy="868362"/>
          </a:xfrm>
        </p:spPr>
        <p:txBody>
          <a:bodyPr anchor="b">
            <a:normAutofit/>
          </a:bodyPr>
          <a:lstStyle/>
          <a:p>
            <a:r>
              <a:rPr lang="en-IN" dirty="0"/>
              <a:t>    Dependency Injection</a:t>
            </a:r>
          </a:p>
        </p:txBody>
      </p:sp>
      <p:pic>
        <p:nvPicPr>
          <p:cNvPr id="18434" name="Picture 2">
            <a:extLst>
              <a:ext uri="{FF2B5EF4-FFF2-40B4-BE49-F238E27FC236}">
                <a16:creationId xmlns:a16="http://schemas.microsoft.com/office/drawing/2014/main" id="{E8C75F59-911F-187B-4EC4-970B4FBCBC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62" b="2708"/>
          <a:stretch>
            <a:fillRect/>
          </a:stretch>
        </p:blipFill>
        <p:spPr bwMode="auto">
          <a:xfrm>
            <a:off x="1143000" y="1369645"/>
            <a:ext cx="6858000" cy="548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43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Core Containers</a:t>
            </a:r>
            <a:br>
              <a:rPr lang="en-US" dirty="0"/>
            </a:br>
            <a:r>
              <a:rPr lang="en-US" dirty="0"/>
              <a:t>Dependency Injection</a:t>
            </a:r>
          </a:p>
        </p:txBody>
      </p:sp>
      <p:sp>
        <p:nvSpPr>
          <p:cNvPr id="3" name="Content Placeholder 2"/>
          <p:cNvSpPr>
            <a:spLocks noGrp="1"/>
          </p:cNvSpPr>
          <p:nvPr>
            <p:ph idx="1"/>
          </p:nvPr>
        </p:nvSpPr>
        <p:spPr/>
        <p:txBody>
          <a:bodyPr>
            <a:normAutofit lnSpcReduction="10000"/>
          </a:bodyPr>
          <a:lstStyle/>
          <a:p>
            <a:r>
              <a:rPr lang="en-US" dirty="0"/>
              <a:t>Java classes should be as independent as possible from each other. </a:t>
            </a:r>
          </a:p>
          <a:p>
            <a:pPr marL="280988" lvl="1" indent="-280988"/>
            <a:r>
              <a:rPr lang="en-US" dirty="0"/>
              <a:t>To decouple classes from one another, dependencies should be injected through:</a:t>
            </a:r>
          </a:p>
          <a:p>
            <a:pPr marL="539496" lvl="1" indent="-274320">
              <a:buFont typeface="Arial" pitchFamily="34" charset="0"/>
              <a:buChar char="–"/>
            </a:pPr>
            <a:r>
              <a:rPr lang="en-US" sz="2200" dirty="0">
                <a:solidFill>
                  <a:schemeClr val="accent2"/>
                </a:solidFill>
              </a:rPr>
              <a:t>Constructors</a:t>
            </a:r>
          </a:p>
          <a:p>
            <a:pPr marL="539496" lvl="1" indent="-274320">
              <a:buFont typeface="Arial" pitchFamily="34" charset="0"/>
              <a:buChar char="–"/>
            </a:pPr>
            <a:r>
              <a:rPr lang="en-US" sz="2200" dirty="0">
                <a:solidFill>
                  <a:schemeClr val="accent2"/>
                </a:solidFill>
              </a:rPr>
              <a:t>Setters</a:t>
            </a:r>
          </a:p>
          <a:p>
            <a:pPr marL="280988" indent="-280988">
              <a:buFont typeface="Arial" pitchFamily="34" charset="0"/>
              <a:buChar char="•"/>
            </a:pPr>
            <a:r>
              <a:rPr lang="en-US" dirty="0"/>
              <a:t>Spring Framework injects these dependencies via their containers.</a:t>
            </a:r>
          </a:p>
          <a:p>
            <a:pPr marL="280988" indent="-280988">
              <a:buFont typeface="Arial" pitchFamily="34" charset="0"/>
              <a:buChar char="•"/>
            </a:pPr>
            <a:r>
              <a:rPr lang="en-US" dirty="0"/>
              <a:t>A class should not configure itself, IoC uses dependency injection to:</a:t>
            </a:r>
          </a:p>
          <a:p>
            <a:pPr marL="539496" lvl="1" indent="-274320">
              <a:buFont typeface="Arial" pitchFamily="34" charset="0"/>
              <a:buChar char="–"/>
            </a:pPr>
            <a:r>
              <a:rPr lang="en-US" sz="2200" dirty="0">
                <a:solidFill>
                  <a:schemeClr val="accent2"/>
                </a:solidFill>
              </a:rPr>
              <a:t>Configure a class correctly from outside the class</a:t>
            </a:r>
          </a:p>
          <a:p>
            <a:pPr marL="539496" lvl="1" indent="-274320">
              <a:buFont typeface="Arial" pitchFamily="34" charset="0"/>
              <a:buChar char="–"/>
            </a:pPr>
            <a:r>
              <a:rPr lang="en-US" sz="2200" dirty="0">
                <a:solidFill>
                  <a:schemeClr val="accent2"/>
                </a:solidFill>
              </a:rPr>
              <a:t>Wire services or components</a:t>
            </a:r>
          </a:p>
          <a:p>
            <a:pPr marL="550988" lvl="1" indent="-280988"/>
            <a:endParaRPr lang="en-US" dirty="0"/>
          </a:p>
        </p:txBody>
      </p:sp>
      <p:sp>
        <p:nvSpPr>
          <p:cNvPr id="4" name="TextBox 3"/>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dirty="0"/>
              <a:t>Spring Core Containers</a:t>
            </a:r>
            <a:br>
              <a:rPr lang="en-US" dirty="0"/>
            </a:br>
            <a:r>
              <a:rPr lang="en-US" dirty="0"/>
              <a:t>Configuring Beans (1 of 2)</a:t>
            </a:r>
          </a:p>
        </p:txBody>
      </p:sp>
      <p:sp>
        <p:nvSpPr>
          <p:cNvPr id="30724" name="Rectangle 3"/>
          <p:cNvSpPr>
            <a:spLocks noGrp="1" noChangeArrowheads="1"/>
          </p:cNvSpPr>
          <p:nvPr>
            <p:ph idx="1"/>
          </p:nvPr>
        </p:nvSpPr>
        <p:spPr/>
        <p:txBody>
          <a:bodyPr lIns="90488" tIns="44450" rIns="90488" bIns="44450"/>
          <a:lstStyle/>
          <a:p>
            <a:pPr marL="274320" indent="-274320">
              <a:buFont typeface="Arial" pitchFamily="34" charset="0"/>
              <a:buChar char="•"/>
            </a:pPr>
            <a:r>
              <a:rPr lang="en-US" dirty="0"/>
              <a:t>Piecing together all beans in the Spring Container is called </a:t>
            </a:r>
            <a:r>
              <a:rPr lang="en-US" b="1" dirty="0"/>
              <a:t>wiring</a:t>
            </a:r>
            <a:r>
              <a:rPr lang="en-US" dirty="0"/>
              <a:t>.</a:t>
            </a:r>
            <a:endParaRPr lang="en-US" i="1" dirty="0"/>
          </a:p>
          <a:p>
            <a:pPr marL="274320" indent="-274320">
              <a:buFont typeface="Arial" pitchFamily="34" charset="0"/>
              <a:buChar char="•"/>
            </a:pPr>
            <a:r>
              <a:rPr lang="en-US" dirty="0"/>
              <a:t>Wiring can be done through xml.</a:t>
            </a:r>
          </a:p>
          <a:p>
            <a:pPr marL="274320" indent="-274320">
              <a:buFont typeface="Arial" pitchFamily="34" charset="0"/>
              <a:buChar char="•"/>
            </a:pPr>
            <a:r>
              <a:rPr lang="en-US" dirty="0"/>
              <a:t>Various BeanFactories and ApplicationContext objects that support wiring are:</a:t>
            </a:r>
          </a:p>
          <a:p>
            <a:pPr marL="539496" lvl="1" indent="-274320">
              <a:buFont typeface="Arial" pitchFamily="34" charset="0"/>
              <a:buChar char="–"/>
            </a:pPr>
            <a:r>
              <a:rPr lang="en-US" sz="2200" dirty="0">
                <a:solidFill>
                  <a:schemeClr val="accent2"/>
                </a:solidFill>
              </a:rPr>
              <a:t>XmlBeanFactory</a:t>
            </a:r>
          </a:p>
          <a:p>
            <a:pPr marL="539496" lvl="1" indent="-274320">
              <a:buFont typeface="Arial" pitchFamily="34" charset="0"/>
              <a:buChar char="–"/>
            </a:pPr>
            <a:r>
              <a:rPr lang="en-US" sz="2200" dirty="0">
                <a:solidFill>
                  <a:schemeClr val="accent2"/>
                </a:solidFill>
              </a:rPr>
              <a:t>ClassPathXmlApplicationContext</a:t>
            </a:r>
          </a:p>
          <a:p>
            <a:pPr marL="539496" lvl="1" indent="-274320">
              <a:buFont typeface="Arial" pitchFamily="34" charset="0"/>
              <a:buChar char="–"/>
            </a:pPr>
            <a:r>
              <a:rPr lang="en-US" sz="2200" dirty="0">
                <a:solidFill>
                  <a:schemeClr val="accent2"/>
                </a:solidFill>
              </a:rPr>
              <a:t>FileSystemXmlApplicationContext</a:t>
            </a:r>
          </a:p>
          <a:p>
            <a:pPr marL="539496" lvl="1" indent="-274320">
              <a:buFont typeface="Arial" pitchFamily="34" charset="0"/>
              <a:buChar char="–"/>
            </a:pPr>
            <a:r>
              <a:rPr lang="en-US" sz="2200" dirty="0">
                <a:solidFill>
                  <a:schemeClr val="accent2"/>
                </a:solidFill>
              </a:rPr>
              <a:t>XmlWebApplicationContext</a:t>
            </a:r>
          </a:p>
          <a:p>
            <a:pPr lvl="1">
              <a:buFontTx/>
              <a:buNone/>
            </a:pPr>
            <a:endParaRPr lang="en-US" dirty="0"/>
          </a:p>
          <a:p>
            <a:pPr>
              <a:buFontTx/>
              <a:buNone/>
            </a:pPr>
            <a:endParaRPr lang="en-US" dirty="0"/>
          </a:p>
          <a:p>
            <a:endParaRPr lang="en-US" dirty="0"/>
          </a:p>
          <a:p>
            <a:pPr eaLnBrk="1" hangingPunct="1">
              <a:buFontTx/>
              <a:buNone/>
            </a:pPr>
            <a:endParaRPr lang="en-US" dirty="0"/>
          </a:p>
          <a:p>
            <a:pPr eaLnBrk="1" hangingPunct="1"/>
            <a:endParaRPr lang="en-US" dirty="0"/>
          </a:p>
        </p:txBody>
      </p:sp>
      <p:pic>
        <p:nvPicPr>
          <p:cNvPr id="8" name="Picture 7" descr="coffee beans in a line.jpg"/>
          <p:cNvPicPr>
            <a:picLocks noChangeAspect="1"/>
          </p:cNvPicPr>
          <p:nvPr/>
        </p:nvPicPr>
        <p:blipFill>
          <a:blip r:embed="rId4" cstate="email"/>
          <a:stretch>
            <a:fillRect/>
          </a:stretch>
        </p:blipFill>
        <p:spPr>
          <a:xfrm>
            <a:off x="5927691" y="4343400"/>
            <a:ext cx="2914048" cy="1931501"/>
          </a:xfrm>
          <a:prstGeom prst="rect">
            <a:avLst/>
          </a:prstGeom>
        </p:spPr>
      </p:pic>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13</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200326933-001 complex.jpg"/>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239E0286-4BCC-1F03-B4FC-50C682D5B7CF}"/>
              </a:ext>
            </a:extLst>
          </p:cNvPr>
          <p:cNvSpPr>
            <a:spLocks noGrp="1"/>
          </p:cNvSpPr>
          <p:nvPr>
            <p:ph idx="1"/>
          </p:nvPr>
        </p:nvSpPr>
        <p:spPr>
          <a:xfrm>
            <a:off x="457200" y="1214423"/>
            <a:ext cx="5597371" cy="2443178"/>
          </a:xfrm>
        </p:spPr>
        <p:txBody>
          <a:bodyPr/>
          <a:lstStyle/>
          <a:p>
            <a:r>
              <a:rPr lang="en-US" b="1" dirty="0"/>
              <a:t>Tight Coupling</a:t>
            </a:r>
          </a:p>
          <a:p>
            <a:pPr marL="342900" indent="-342900">
              <a:buFont typeface="Arial" panose="020B0604020202020204" pitchFamily="34" charset="0"/>
              <a:buChar char="•"/>
            </a:pPr>
            <a:r>
              <a:rPr lang="en-US" dirty="0"/>
              <a:t>Classes directly create objects using new.</a:t>
            </a:r>
          </a:p>
          <a:p>
            <a:pPr marL="342900" indent="-342900">
              <a:buFont typeface="Arial" panose="020B0604020202020204" pitchFamily="34" charset="0"/>
              <a:buChar char="•"/>
            </a:pPr>
            <a:r>
              <a:rPr lang="en-US" dirty="0"/>
              <a:t>If one class changes, dependent classes must also change.</a:t>
            </a:r>
            <a:endParaRPr lang="en-IN" dirty="0"/>
          </a:p>
        </p:txBody>
      </p:sp>
      <p:sp>
        <p:nvSpPr>
          <p:cNvPr id="8" name="TextBox 7">
            <a:extLst>
              <a:ext uri="{FF2B5EF4-FFF2-40B4-BE49-F238E27FC236}">
                <a16:creationId xmlns:a16="http://schemas.microsoft.com/office/drawing/2014/main" id="{5B4A593F-A768-5475-0286-1CE2C963E519}"/>
              </a:ext>
            </a:extLst>
          </p:cNvPr>
          <p:cNvSpPr txBox="1"/>
          <p:nvPr/>
        </p:nvSpPr>
        <p:spPr>
          <a:xfrm>
            <a:off x="763456" y="3657601"/>
            <a:ext cx="4682691" cy="1569660"/>
          </a:xfrm>
          <a:prstGeom prst="rect">
            <a:avLst/>
          </a:prstGeom>
          <a:noFill/>
        </p:spPr>
        <p:txBody>
          <a:bodyPr wrap="square">
            <a:spAutoFit/>
          </a:bodyPr>
          <a:lstStyle/>
          <a:p>
            <a:r>
              <a:rPr lang="en-US" sz="2400" dirty="0">
                <a:highlight>
                  <a:srgbClr val="C0C0C0"/>
                </a:highlight>
              </a:rPr>
              <a:t>class Service {</a:t>
            </a:r>
          </a:p>
          <a:p>
            <a:r>
              <a:rPr lang="en-US" sz="2400" dirty="0">
                <a:highlight>
                  <a:srgbClr val="C0C0C0"/>
                </a:highlight>
              </a:rPr>
              <a:t>    private Repository repo = new Repository(); // tightly coupled</a:t>
            </a:r>
          </a:p>
          <a:p>
            <a:r>
              <a:rPr lang="en-US" sz="2400" dirty="0">
                <a:highlight>
                  <a:srgbClr val="C0C0C0"/>
                </a:highlight>
              </a:rPr>
              <a:t>}</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p:txBody>
          <a:bodyPr/>
          <a:lstStyle/>
          <a:p>
            <a:r>
              <a:rPr lang="en-US" dirty="0"/>
              <a:t>Spring Core Containers</a:t>
            </a:r>
            <a:br>
              <a:rPr lang="en-US" dirty="0"/>
            </a:br>
            <a:r>
              <a:rPr lang="en-US" dirty="0"/>
              <a:t>Configuring Beans (2 of 2)</a:t>
            </a:r>
          </a:p>
        </p:txBody>
      </p:sp>
      <p:sp>
        <p:nvSpPr>
          <p:cNvPr id="31748" name="Rectangle 3"/>
          <p:cNvSpPr>
            <a:spLocks noGrp="1" noChangeArrowheads="1"/>
          </p:cNvSpPr>
          <p:nvPr>
            <p:ph type="body" idx="4294967295"/>
          </p:nvPr>
        </p:nvSpPr>
        <p:spPr>
          <a:xfrm>
            <a:off x="264160" y="1228743"/>
            <a:ext cx="8636000" cy="4525963"/>
          </a:xfrm>
        </p:spPr>
        <p:txBody>
          <a:bodyPr lIns="90488" tIns="44450" rIns="90488" bIns="44450">
            <a:normAutofit/>
          </a:bodyPr>
          <a:lstStyle/>
          <a:p>
            <a:r>
              <a:rPr lang="en-US" dirty="0"/>
              <a:t>The beans are listed in the configuration file so that they can later be referred to by application programs.  </a:t>
            </a:r>
          </a:p>
          <a:p>
            <a:endParaRPr lang="en-US" dirty="0"/>
          </a:p>
        </p:txBody>
      </p:sp>
      <p:sp>
        <p:nvSpPr>
          <p:cNvPr id="6" name="Rounded Rectangle 5"/>
          <p:cNvSpPr/>
          <p:nvPr/>
        </p:nvSpPr>
        <p:spPr>
          <a:xfrm>
            <a:off x="487681" y="2576951"/>
            <a:ext cx="8209280" cy="34632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Arial" pitchFamily="34" charset="0"/>
              <a:cs typeface="Arial" pitchFamily="34" charset="0"/>
            </a:endParaRPr>
          </a:p>
          <a:p>
            <a:r>
              <a:rPr lang="en-US" sz="2400" dirty="0">
                <a:solidFill>
                  <a:schemeClr val="tx1"/>
                </a:solidFill>
                <a:latin typeface="Arial" pitchFamily="34" charset="0"/>
                <a:cs typeface="Arial" pitchFamily="34" charset="0"/>
              </a:rPr>
              <a:t>Example:</a:t>
            </a:r>
          </a:p>
          <a:p>
            <a:endParaRPr lang="en-US" sz="2000" dirty="0">
              <a:solidFill>
                <a:schemeClr val="tx1"/>
              </a:solidFill>
              <a:latin typeface="Arial" pitchFamily="34" charset="0"/>
              <a:cs typeface="Arial" pitchFamily="34" charset="0"/>
            </a:endParaRPr>
          </a:p>
          <a:p>
            <a:pPr lvl="1">
              <a:buFontTx/>
              <a:buNone/>
            </a:pPr>
            <a:r>
              <a:rPr lang="en-US" sz="2000" dirty="0">
                <a:solidFill>
                  <a:schemeClr val="tx1"/>
                </a:solidFill>
                <a:latin typeface="Arial" pitchFamily="34" charset="0"/>
                <a:cs typeface="Arial" pitchFamily="34" charset="0"/>
              </a:rPr>
              <a:t>&lt;? xml version=“1.0” encoding=“UTF-8”?&gt;</a:t>
            </a:r>
          </a:p>
          <a:p>
            <a:pPr lvl="1">
              <a:buFontTx/>
              <a:buNone/>
            </a:pPr>
            <a:r>
              <a:rPr lang="en-US" sz="2000" dirty="0">
                <a:solidFill>
                  <a:schemeClr val="tx1"/>
                </a:solidFill>
                <a:latin typeface="Arial" pitchFamily="34" charset="0"/>
                <a:cs typeface="Arial" pitchFamily="34" charset="0"/>
              </a:rPr>
              <a:t>&lt;!DOCTYPE beans PUBLIC “-//SPRING//DTD BEAN// EN” “http://www.springframework.org/dtd/spring-beans.dtd”?&gt;</a:t>
            </a:r>
          </a:p>
          <a:p>
            <a:pPr lvl="1">
              <a:buFontTx/>
              <a:buNone/>
            </a:pPr>
            <a:r>
              <a:rPr lang="en-US" sz="2000" dirty="0">
                <a:solidFill>
                  <a:schemeClr val="tx1"/>
                </a:solidFill>
                <a:latin typeface="Arial" pitchFamily="34" charset="0"/>
                <a:cs typeface="Arial" pitchFamily="34" charset="0"/>
              </a:rPr>
              <a:t>&lt;beans&gt;</a:t>
            </a:r>
          </a:p>
          <a:p>
            <a:pPr lvl="1">
              <a:buFontTx/>
              <a:buNone/>
            </a:pPr>
            <a:r>
              <a:rPr lang="en-US" sz="2000" dirty="0">
                <a:solidFill>
                  <a:schemeClr val="tx1"/>
                </a:solidFill>
                <a:latin typeface="Arial" pitchFamily="34" charset="0"/>
                <a:cs typeface="Arial" pitchFamily="34" charset="0"/>
              </a:rPr>
              <a:t>&lt;bean id=“event” class=“com.accenture.adf.newcodington.module26.sample.Event”/&gt;</a:t>
            </a:r>
          </a:p>
          <a:p>
            <a:pPr lvl="1">
              <a:buFontTx/>
              <a:buNone/>
            </a:pPr>
            <a:r>
              <a:rPr lang="en-US" sz="2000" dirty="0">
                <a:solidFill>
                  <a:schemeClr val="tx1"/>
                </a:solidFill>
                <a:latin typeface="Arial" pitchFamily="34" charset="0"/>
                <a:cs typeface="Arial" pitchFamily="34" charset="0"/>
              </a:rPr>
              <a:t>&lt;/beans&gt;</a:t>
            </a:r>
          </a:p>
          <a:p>
            <a:pPr marL="239713"/>
            <a:endParaRPr lang="en-US" sz="2200" dirty="0">
              <a:solidFill>
                <a:schemeClr val="tx1"/>
              </a:solidFill>
              <a:latin typeface="Arial" pitchFamily="34" charset="0"/>
              <a:cs typeface="Arial" pitchFamily="34"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Core: See It </a:t>
            </a:r>
          </a:p>
        </p:txBody>
      </p:sp>
      <p:sp>
        <p:nvSpPr>
          <p:cNvPr id="4" name="Content Placeholder 4"/>
          <p:cNvSpPr>
            <a:spLocks noGrp="1"/>
          </p:cNvSpPr>
          <p:nvPr>
            <p:ph idx="1"/>
          </p:nvPr>
        </p:nvSpPr>
        <p:spPr>
          <a:xfrm>
            <a:off x="457200" y="1214422"/>
            <a:ext cx="6608618" cy="4525963"/>
          </a:xfrm>
        </p:spPr>
        <p:txBody>
          <a:bodyPr>
            <a:normAutofit/>
          </a:bodyPr>
          <a:lstStyle/>
          <a:p>
            <a:pPr lvl="0">
              <a:defRPr/>
            </a:pPr>
            <a:r>
              <a:rPr lang="en-US" sz="2100" b="1" noProof="0" dirty="0"/>
              <a:t>Demonstration:</a:t>
            </a:r>
          </a:p>
          <a:p>
            <a:pPr marL="0" lvl="1" indent="0">
              <a:buNone/>
            </a:pPr>
            <a:r>
              <a:rPr lang="en-US" sz="2100" dirty="0"/>
              <a:t>Faculty will demonstrate how to create a Spring Core application to print a greeting along with a name. </a:t>
            </a:r>
            <a:endParaRPr lang="en-US" sz="2100" noProof="0" dirty="0"/>
          </a:p>
        </p:txBody>
      </p:sp>
      <p:sp>
        <p:nvSpPr>
          <p:cNvPr id="5" name="Rectangle 4"/>
          <p:cNvSpPr/>
          <p:nvPr/>
        </p:nvSpPr>
        <p:spPr>
          <a:xfrm>
            <a:off x="361949" y="2468880"/>
            <a:ext cx="8318501" cy="3668697"/>
          </a:xfrm>
          <a:prstGeom prst="rect">
            <a:avLst/>
          </a:prstGeom>
        </p:spPr>
        <p:txBody>
          <a:bodyPr wrap="square">
            <a:spAutoFit/>
          </a:bodyPr>
          <a:lstStyle/>
          <a:p>
            <a:pPr lvl="0">
              <a:spcBef>
                <a:spcPts val="1200"/>
              </a:spcBef>
              <a:defRPr/>
            </a:pPr>
            <a:r>
              <a:rPr lang="en-US" b="1" dirty="0">
                <a:latin typeface="Arial" pitchFamily="34" charset="0"/>
                <a:cs typeface="Arial" pitchFamily="34" charset="0"/>
              </a:rPr>
              <a:t>Time Allocated: </a:t>
            </a:r>
            <a:r>
              <a:rPr lang="en-US" dirty="0">
                <a:latin typeface="Arial" pitchFamily="34" charset="0"/>
                <a:cs typeface="Arial" pitchFamily="34" charset="0"/>
              </a:rPr>
              <a:t>20 minutes</a:t>
            </a:r>
          </a:p>
          <a:p>
            <a:pPr lvl="0">
              <a:spcBef>
                <a:spcPts val="1200"/>
              </a:spcBef>
              <a:defRPr/>
            </a:pPr>
            <a:r>
              <a:rPr lang="en-US" b="1" dirty="0">
                <a:latin typeface="Arial" pitchFamily="34" charset="0"/>
                <a:cs typeface="Arial" pitchFamily="34" charset="0"/>
              </a:rPr>
              <a:t>Environment or File: </a:t>
            </a:r>
            <a:r>
              <a:rPr lang="en-US" dirty="0">
                <a:latin typeface="Arial" pitchFamily="34" charset="0"/>
                <a:cs typeface="Arial" pitchFamily="34" charset="0"/>
              </a:rPr>
              <a:t>Eclipse</a:t>
            </a:r>
            <a:endParaRPr lang="en-US" b="1" dirty="0">
              <a:latin typeface="Arial" pitchFamily="34" charset="0"/>
              <a:cs typeface="Arial" pitchFamily="34" charset="0"/>
            </a:endParaRPr>
          </a:p>
          <a:p>
            <a:pPr lvl="0">
              <a:spcBef>
                <a:spcPts val="1200"/>
              </a:spcBef>
              <a:defRPr/>
            </a:pPr>
            <a:r>
              <a:rPr lang="en-US" b="1" dirty="0">
                <a:latin typeface="Arial" pitchFamily="34" charset="0"/>
                <a:cs typeface="Arial" pitchFamily="34" charset="0"/>
              </a:rPr>
              <a:t>Steps: </a:t>
            </a:r>
            <a:endParaRPr lang="en-US" dirty="0">
              <a:latin typeface="Arial" pitchFamily="34" charset="0"/>
              <a:cs typeface="Arial" pitchFamily="34" charset="0"/>
            </a:endParaRPr>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lvl="0"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lvl="0" indent="-457200">
              <a:lnSpc>
                <a:spcPct val="110000"/>
              </a:lnSpc>
              <a:buFont typeface="+mj-lt"/>
              <a:buAutoNum type="arabicPeriod"/>
              <a:defRPr/>
            </a:pPr>
            <a:r>
              <a:rPr lang="en-US" dirty="0">
                <a:latin typeface="Arial" pitchFamily="34" charset="0"/>
                <a:cs typeface="Arial" pitchFamily="34" charset="0"/>
              </a:rPr>
              <a:t>Complete TODOs in</a:t>
            </a:r>
          </a:p>
          <a:p>
            <a:pPr marL="1011237" lvl="1" indent="-457200">
              <a:lnSpc>
                <a:spcPct val="110000"/>
              </a:lnSpc>
              <a:buFont typeface="+mj-lt"/>
              <a:buAutoNum type="alphaLcParenR"/>
              <a:defRPr/>
            </a:pPr>
            <a:r>
              <a:rPr lang="en-US" dirty="0">
                <a:latin typeface="Arial" pitchFamily="34" charset="0"/>
                <a:cs typeface="Arial" pitchFamily="34" charset="0"/>
              </a:rPr>
              <a:t>HelloSeeIt.java</a:t>
            </a:r>
          </a:p>
          <a:p>
            <a:pPr marL="1011237" lvl="1" indent="-457200">
              <a:lnSpc>
                <a:spcPct val="110000"/>
              </a:lnSpc>
              <a:buFont typeface="+mj-lt"/>
              <a:buAutoNum type="alphaLcParenR"/>
              <a:defRPr/>
            </a:pPr>
            <a:r>
              <a:rPr lang="en-US" dirty="0">
                <a:latin typeface="Arial" pitchFamily="34" charset="0"/>
                <a:cs typeface="Arial" pitchFamily="34" charset="0"/>
              </a:rPr>
              <a:t>HelloSeeItImpl.java</a:t>
            </a:r>
          </a:p>
          <a:p>
            <a:pPr marL="1011237" lvl="1" indent="-457200">
              <a:lnSpc>
                <a:spcPct val="110000"/>
              </a:lnSpc>
              <a:buFont typeface="+mj-lt"/>
              <a:buAutoNum type="alphaLcParenR"/>
              <a:defRPr/>
            </a:pPr>
            <a:r>
              <a:rPr lang="en-US" dirty="0">
                <a:latin typeface="Arial" pitchFamily="34" charset="0"/>
                <a:cs typeface="Arial" pitchFamily="34" charset="0"/>
              </a:rPr>
              <a:t>HelloSeeItClient.java</a:t>
            </a:r>
          </a:p>
          <a:p>
            <a:pPr marL="554037" indent="-457200">
              <a:lnSpc>
                <a:spcPct val="110000"/>
              </a:lnSpc>
              <a:buFont typeface="+mj-lt"/>
              <a:buAutoNum type="arabicPeriod"/>
              <a:defRPr/>
            </a:pPr>
            <a:r>
              <a:rPr lang="en-US" dirty="0">
                <a:latin typeface="Arial" pitchFamily="34" charset="0"/>
                <a:cs typeface="Arial" pitchFamily="34" charset="0"/>
              </a:rPr>
              <a:t>Complete helloSeeIt.xml.</a:t>
            </a:r>
          </a:p>
        </p:txBody>
      </p:sp>
      <p:sp>
        <p:nvSpPr>
          <p:cNvPr id="3" name="TextBox 2"/>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Spring Core: Try It </a:t>
            </a:r>
          </a:p>
        </p:txBody>
      </p:sp>
      <p:sp>
        <p:nvSpPr>
          <p:cNvPr id="6" name="Content Placeholder 4"/>
          <p:cNvSpPr>
            <a:spLocks noGrp="1"/>
          </p:cNvSpPr>
          <p:nvPr>
            <p:ph idx="1"/>
          </p:nvPr>
        </p:nvSpPr>
        <p:spPr>
          <a:xfrm>
            <a:off x="457200" y="1214422"/>
            <a:ext cx="6553200" cy="4525963"/>
          </a:xfrm>
        </p:spPr>
        <p:txBody>
          <a:bodyPr>
            <a:normAutofit/>
          </a:bodyPr>
          <a:lstStyle/>
          <a:p>
            <a:pPr lvl="0">
              <a:defRPr/>
            </a:pPr>
            <a:r>
              <a:rPr lang="en-US" sz="2100" b="1" noProof="0" dirty="0"/>
              <a:t>Now You Try It:</a:t>
            </a:r>
          </a:p>
          <a:p>
            <a:r>
              <a:rPr lang="en-US" sz="2100" dirty="0"/>
              <a:t>Create a Spring Core application to add two numbers and print the sum.</a:t>
            </a:r>
          </a:p>
        </p:txBody>
      </p:sp>
      <p:sp>
        <p:nvSpPr>
          <p:cNvPr id="7" name="Rectangle 6"/>
          <p:cNvSpPr/>
          <p:nvPr/>
        </p:nvSpPr>
        <p:spPr>
          <a:xfrm>
            <a:off x="361949" y="2468880"/>
            <a:ext cx="8318501" cy="3668697"/>
          </a:xfrm>
          <a:prstGeom prst="rect">
            <a:avLst/>
          </a:prstGeom>
        </p:spPr>
        <p:txBody>
          <a:bodyPr wrap="square">
            <a:spAutoFit/>
          </a:bodyPr>
          <a:lstStyle/>
          <a:p>
            <a:pPr lvl="0">
              <a:spcBef>
                <a:spcPts val="1200"/>
              </a:spcBef>
              <a:defRPr/>
            </a:pPr>
            <a:r>
              <a:rPr lang="en-US" b="1" dirty="0">
                <a:latin typeface="Arial" pitchFamily="34" charset="0"/>
                <a:cs typeface="Arial" pitchFamily="34" charset="0"/>
              </a:rPr>
              <a:t>Time Allocated: </a:t>
            </a:r>
            <a:r>
              <a:rPr lang="en-US" dirty="0">
                <a:latin typeface="Arial" pitchFamily="34" charset="0"/>
                <a:cs typeface="Arial" pitchFamily="34" charset="0"/>
              </a:rPr>
              <a:t>30 minutes</a:t>
            </a:r>
          </a:p>
          <a:p>
            <a:pPr lvl="0">
              <a:spcBef>
                <a:spcPts val="1200"/>
              </a:spcBef>
              <a:defRPr/>
            </a:pPr>
            <a:r>
              <a:rPr lang="en-US" b="1" dirty="0">
                <a:latin typeface="Arial" pitchFamily="34" charset="0"/>
                <a:cs typeface="Arial" pitchFamily="34" charset="0"/>
              </a:rPr>
              <a:t>Environment or File: </a:t>
            </a:r>
            <a:r>
              <a:rPr lang="en-US" dirty="0">
                <a:latin typeface="Arial" pitchFamily="34" charset="0"/>
                <a:cs typeface="Arial" pitchFamily="34" charset="0"/>
              </a:rPr>
              <a:t>Eclipse</a:t>
            </a:r>
            <a:endParaRPr lang="en-US" b="1" dirty="0">
              <a:latin typeface="Arial" pitchFamily="34" charset="0"/>
              <a:cs typeface="Arial" pitchFamily="34" charset="0"/>
            </a:endParaRPr>
          </a:p>
          <a:p>
            <a:pPr lvl="0">
              <a:spcBef>
                <a:spcPts val="1200"/>
              </a:spcBef>
              <a:defRPr/>
            </a:pPr>
            <a:r>
              <a:rPr lang="en-US" b="1" dirty="0">
                <a:latin typeface="Arial" pitchFamily="34" charset="0"/>
                <a:cs typeface="Arial" pitchFamily="34" charset="0"/>
              </a:rPr>
              <a:t>Steps: </a:t>
            </a:r>
            <a:endParaRPr lang="en-US" dirty="0">
              <a:latin typeface="Arial" pitchFamily="34" charset="0"/>
              <a:cs typeface="Arial" pitchFamily="34" charset="0"/>
            </a:endParaRPr>
          </a:p>
          <a:p>
            <a:pPr marL="554037" indent="-457200">
              <a:lnSpc>
                <a:spcPct val="110000"/>
              </a:lnSpc>
              <a:buFont typeface="+mj-lt"/>
              <a:buAutoNum type="arabicPeriod"/>
              <a:defRPr/>
            </a:pPr>
            <a:r>
              <a:rPr lang="en-US" dirty="0">
                <a:latin typeface="Arial" pitchFamily="34" charset="0"/>
                <a:cs typeface="Arial" pitchFamily="34" charset="0"/>
              </a:rPr>
              <a:t>Open the project Week2CodebaseM26_participant</a:t>
            </a:r>
          </a:p>
          <a:p>
            <a:pPr marL="554037" lvl="0" indent="-457200">
              <a:lnSpc>
                <a:spcPct val="110000"/>
              </a:lnSpc>
              <a:buFont typeface="+mj-lt"/>
              <a:buAutoNum type="arabicPeriod"/>
              <a:defRPr/>
            </a:pPr>
            <a:r>
              <a:rPr lang="en-US" dirty="0">
                <a:latin typeface="Arial" pitchFamily="34" charset="0"/>
                <a:cs typeface="Arial" pitchFamily="34" charset="0"/>
              </a:rPr>
              <a:t>Navigate to Java Resources/</a:t>
            </a:r>
            <a:r>
              <a:rPr lang="en-US" dirty="0" err="1">
                <a:latin typeface="Arial" pitchFamily="34" charset="0"/>
                <a:cs typeface="Arial" pitchFamily="34" charset="0"/>
              </a:rPr>
              <a:t>src</a:t>
            </a:r>
            <a:r>
              <a:rPr lang="en-US" dirty="0">
                <a:latin typeface="Arial" pitchFamily="34" charset="0"/>
                <a:cs typeface="Arial" pitchFamily="34" charset="0"/>
              </a:rPr>
              <a:t>.</a:t>
            </a:r>
          </a:p>
          <a:p>
            <a:pPr marL="554037" indent="-457200">
              <a:lnSpc>
                <a:spcPct val="110000"/>
              </a:lnSpc>
              <a:buFont typeface="+mj-lt"/>
              <a:buAutoNum type="arabicPeriod"/>
              <a:defRPr/>
            </a:pPr>
            <a:r>
              <a:rPr lang="en-US" dirty="0">
                <a:latin typeface="Arial" pitchFamily="34" charset="0"/>
                <a:cs typeface="Arial" pitchFamily="34" charset="0"/>
              </a:rPr>
              <a:t>Open package com.accenture.adf.newcodington.module26.sample..</a:t>
            </a:r>
          </a:p>
          <a:p>
            <a:pPr marL="554037" indent="-457200">
              <a:lnSpc>
                <a:spcPct val="110000"/>
              </a:lnSpc>
              <a:buFont typeface="+mj-lt"/>
              <a:buAutoNum type="arabicPeriod"/>
              <a:defRPr/>
            </a:pPr>
            <a:r>
              <a:rPr lang="en-US" dirty="0">
                <a:latin typeface="Arial" pitchFamily="34" charset="0"/>
                <a:cs typeface="Arial" pitchFamily="34" charset="0"/>
              </a:rPr>
              <a:t>Complete TODOs in </a:t>
            </a:r>
          </a:p>
          <a:p>
            <a:pPr marL="1011237" lvl="1" indent="-457200">
              <a:lnSpc>
                <a:spcPct val="110000"/>
              </a:lnSpc>
              <a:buFont typeface="+mj-lt"/>
              <a:buAutoNum type="alphaLcParenR"/>
              <a:defRPr/>
            </a:pPr>
            <a:r>
              <a:rPr lang="en-US" dirty="0">
                <a:latin typeface="Arial" pitchFamily="34" charset="0"/>
                <a:cs typeface="Arial" pitchFamily="34" charset="0"/>
              </a:rPr>
              <a:t>NumberTryIt.java</a:t>
            </a:r>
          </a:p>
          <a:p>
            <a:pPr marL="1011237" lvl="1" indent="-457200">
              <a:lnSpc>
                <a:spcPct val="110000"/>
              </a:lnSpc>
              <a:buFont typeface="+mj-lt"/>
              <a:buAutoNum type="alphaLcParenR"/>
              <a:defRPr/>
            </a:pPr>
            <a:r>
              <a:rPr lang="en-US" dirty="0">
                <a:latin typeface="Arial" pitchFamily="34" charset="0"/>
                <a:cs typeface="Arial" pitchFamily="34" charset="0"/>
              </a:rPr>
              <a:t>NumberTryItImpl.java</a:t>
            </a:r>
          </a:p>
          <a:p>
            <a:pPr marL="1011237" lvl="1" indent="-457200">
              <a:lnSpc>
                <a:spcPct val="110000"/>
              </a:lnSpc>
              <a:buFont typeface="+mj-lt"/>
              <a:buAutoNum type="alphaLcParenR"/>
              <a:defRPr/>
            </a:pPr>
            <a:r>
              <a:rPr lang="en-US" dirty="0">
                <a:latin typeface="Arial" pitchFamily="34" charset="0"/>
                <a:cs typeface="Arial" pitchFamily="34" charset="0"/>
              </a:rPr>
              <a:t>NumberTryItClient.java</a:t>
            </a:r>
          </a:p>
          <a:p>
            <a:pPr marL="554037" lvl="0" indent="-457200">
              <a:lnSpc>
                <a:spcPct val="110000"/>
              </a:lnSpc>
              <a:buFont typeface="+mj-lt"/>
              <a:buAutoNum type="arabicPeriod"/>
              <a:defRPr/>
            </a:pPr>
            <a:r>
              <a:rPr lang="en-US" dirty="0">
                <a:latin typeface="Arial" pitchFamily="34" charset="0"/>
                <a:cs typeface="Arial" pitchFamily="34" charset="0"/>
              </a:rPr>
              <a:t>Complete numberTryIt.xml.</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16</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Spring Core: Solution </a:t>
            </a:r>
          </a:p>
        </p:txBody>
      </p:sp>
      <p:sp>
        <p:nvSpPr>
          <p:cNvPr id="7" name="Content Placeholder 4"/>
          <p:cNvSpPr>
            <a:spLocks noGrp="1"/>
          </p:cNvSpPr>
          <p:nvPr>
            <p:ph idx="1"/>
          </p:nvPr>
        </p:nvSpPr>
        <p:spPr>
          <a:xfrm>
            <a:off x="412750" y="2720077"/>
            <a:ext cx="8318500" cy="1412307"/>
          </a:xfrm>
        </p:spPr>
        <p:txBody>
          <a:bodyPr>
            <a:noAutofit/>
          </a:bodyPr>
          <a:lstStyle/>
          <a:p>
            <a:r>
              <a:rPr lang="en-US" sz="3200" dirty="0"/>
              <a:t>Your faculty will now provide you with the Solution to check and update your file.  </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17</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Activity 1: Spring Core</a:t>
            </a:r>
            <a:endParaRPr lang="en-US" sz="2800" dirty="0"/>
          </a:p>
        </p:txBody>
      </p:sp>
      <p:sp>
        <p:nvSpPr>
          <p:cNvPr id="10" name="Content Placeholder 4"/>
          <p:cNvSpPr>
            <a:spLocks noGrp="1"/>
          </p:cNvSpPr>
          <p:nvPr>
            <p:ph idx="1"/>
          </p:nvPr>
        </p:nvSpPr>
        <p:spPr>
          <a:xfrm>
            <a:off x="457200" y="1214438"/>
            <a:ext cx="5597525" cy="4525962"/>
          </a:xfrm>
        </p:spPr>
        <p:txBody>
          <a:bodyPr>
            <a:normAutofit/>
          </a:bodyPr>
          <a:lstStyle/>
          <a:p>
            <a:pPr marL="0" indent="0" eaLnBrk="1" hangingPunct="1">
              <a:buFont typeface="Arial" charset="0"/>
              <a:buNone/>
              <a:defRPr/>
            </a:pPr>
            <a:r>
              <a:rPr lang="en-US" b="1" dirty="0">
                <a:latin typeface="Arial" charset="0"/>
                <a:cs typeface="Arial" charset="0"/>
              </a:rPr>
              <a:t>Objective: </a:t>
            </a:r>
          </a:p>
          <a:p>
            <a:pPr marL="0" lvl="1" indent="0">
              <a:buNone/>
              <a:defRPr/>
            </a:pPr>
            <a:r>
              <a:rPr lang="en-US" sz="2000" dirty="0"/>
              <a:t>Write/modify an application based on Spring Core which will update and then display a record in the Zoo table</a:t>
            </a:r>
            <a:r>
              <a:rPr lang="en-GB" sz="2000" dirty="0"/>
              <a:t>.</a:t>
            </a:r>
            <a:endParaRPr lang="en-US" sz="2000" dirty="0"/>
          </a:p>
          <a:p>
            <a:pPr marL="0" indent="0" eaLnBrk="1" hangingPunct="1">
              <a:buFont typeface="Arial" charset="0"/>
              <a:buNone/>
              <a:defRPr/>
            </a:pPr>
            <a:endParaRPr lang="en-US" b="1" dirty="0">
              <a:latin typeface="Arial" charset="0"/>
              <a:cs typeface="Arial" charset="0"/>
            </a:endParaRPr>
          </a:p>
          <a:p>
            <a:pPr marL="0" indent="0" eaLnBrk="1" hangingPunct="1">
              <a:buFont typeface="Arial" charset="0"/>
              <a:buNone/>
              <a:defRPr/>
            </a:pPr>
            <a:r>
              <a:rPr lang="en-US" b="1" dirty="0">
                <a:latin typeface="Arial" charset="0"/>
                <a:cs typeface="Arial" charset="0"/>
              </a:rPr>
              <a:t>Instructions: </a:t>
            </a:r>
          </a:p>
          <a:p>
            <a:pPr marL="342900" indent="-342900" eaLnBrk="0" fontAlgn="base" hangingPunct="0">
              <a:spcAft>
                <a:spcPct val="0"/>
              </a:spcAft>
              <a:buFont typeface="Arial" charset="0"/>
              <a:buChar char="•"/>
            </a:pPr>
            <a:r>
              <a:rPr lang="en-US" sz="2000" dirty="0"/>
              <a:t>Navigate to the Module 26, Activity 1 page on the course web site.</a:t>
            </a:r>
          </a:p>
          <a:p>
            <a:pPr marL="342900" indent="-342900" eaLnBrk="0" fontAlgn="base" hangingPunct="0">
              <a:spcAft>
                <a:spcPct val="0"/>
              </a:spcAft>
              <a:buFont typeface="Arial" charset="0"/>
              <a:buChar char="•"/>
            </a:pPr>
            <a:r>
              <a:rPr lang="en-US" sz="2000" dirty="0"/>
              <a:t>Follow the instructions provided on the web page to locate the codebase, launch Eclipse and complete the activity.</a:t>
            </a:r>
          </a:p>
          <a:p>
            <a:pPr marL="0" indent="0" eaLnBrk="1" hangingPunct="1">
              <a:buFont typeface="Arial" charset="0"/>
              <a:buNone/>
              <a:defRPr/>
            </a:pPr>
            <a:endParaRPr lang="en-US" dirty="0">
              <a:latin typeface="Arial" charset="0"/>
              <a:cs typeface="Arial" charset="0"/>
            </a:endParaRP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18</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title"/>
          </p:nvPr>
        </p:nvSpPr>
        <p:spPr/>
        <p:txBody>
          <a:bodyPr/>
          <a:lstStyle/>
          <a:p>
            <a:r>
              <a:rPr lang="en-US" dirty="0"/>
              <a:t>Module Summary</a:t>
            </a:r>
            <a:endParaRPr lang="en-US" sz="2800" dirty="0"/>
          </a:p>
        </p:txBody>
      </p:sp>
      <p:sp>
        <p:nvSpPr>
          <p:cNvPr id="72707" name="Rectangle 2"/>
          <p:cNvSpPr>
            <a:spLocks noGrp="1" noChangeArrowheads="1"/>
          </p:cNvSpPr>
          <p:nvPr>
            <p:ph idx="1"/>
          </p:nvPr>
        </p:nvSpPr>
        <p:spPr/>
        <p:txBody>
          <a:bodyPr>
            <a:normAutofit fontScale="92500" lnSpcReduction="10000"/>
          </a:bodyPr>
          <a:lstStyle/>
          <a:p>
            <a:pPr lvl="0">
              <a:defRPr/>
            </a:pPr>
            <a:r>
              <a:rPr lang="en-US" dirty="0"/>
              <a:t>The key content points from this module are:</a:t>
            </a:r>
          </a:p>
          <a:p>
            <a:pPr marL="274320" indent="-274320">
              <a:buFont typeface="Arial" pitchFamily="34" charset="0"/>
              <a:buChar char="•"/>
              <a:defRPr/>
            </a:pPr>
            <a:endParaRPr lang="en-US" altLang="ko-KR" dirty="0">
              <a:solidFill>
                <a:schemeClr val="tx1"/>
              </a:solidFill>
              <a:ea typeface="굴림" charset="-127"/>
            </a:endParaRPr>
          </a:p>
          <a:p>
            <a:pPr marL="274320" indent="-274320">
              <a:buFont typeface="Arial" pitchFamily="34" charset="0"/>
              <a:buChar char="•"/>
              <a:defRPr/>
            </a:pPr>
            <a:r>
              <a:rPr lang="en-US" altLang="ko-KR" dirty="0">
                <a:solidFill>
                  <a:schemeClr val="tx1"/>
                </a:solidFill>
                <a:ea typeface="굴림" charset="-127"/>
              </a:rPr>
              <a:t>Spring is a lightweight container that makes Java EE and existing technologies easy to use. </a:t>
            </a:r>
          </a:p>
          <a:p>
            <a:pPr marL="274320" indent="-274320">
              <a:buFont typeface="Arial" pitchFamily="34" charset="0"/>
              <a:buChar char="•"/>
              <a:defRPr/>
            </a:pPr>
            <a:r>
              <a:rPr lang="en-US" altLang="ko-KR" dirty="0">
                <a:solidFill>
                  <a:schemeClr val="tx1"/>
                </a:solidFill>
                <a:ea typeface="굴림" charset="-127"/>
              </a:rPr>
              <a:t>Spring Framework has seven modules. Each </a:t>
            </a:r>
            <a:r>
              <a:rPr lang="en-US" altLang="ko-KR" dirty="0">
                <a:ea typeface="굴림" charset="-127"/>
              </a:rPr>
              <a:t>module </a:t>
            </a:r>
            <a:r>
              <a:rPr lang="en-US" altLang="ko-KR" dirty="0">
                <a:solidFill>
                  <a:schemeClr val="tx1"/>
                </a:solidFill>
                <a:ea typeface="굴림" charset="-127"/>
              </a:rPr>
              <a:t>has a set of functionalities and can be used independently.</a:t>
            </a:r>
          </a:p>
          <a:p>
            <a:pPr marL="274320" indent="-274320">
              <a:buFont typeface="Arial" pitchFamily="34" charset="0"/>
              <a:buChar char="•"/>
              <a:defRPr/>
            </a:pPr>
            <a:r>
              <a:rPr lang="en-US" dirty="0">
                <a:solidFill>
                  <a:schemeClr val="tx1"/>
                </a:solidFill>
              </a:rPr>
              <a:t>Spring's Container uses IoC to manage components of the application.</a:t>
            </a:r>
          </a:p>
          <a:p>
            <a:pPr marL="274320" indent="-274320">
              <a:buFont typeface="Arial" pitchFamily="34" charset="0"/>
              <a:buChar char="•"/>
              <a:defRPr/>
            </a:pPr>
            <a:r>
              <a:rPr lang="en-US" dirty="0">
                <a:solidFill>
                  <a:schemeClr val="tx1"/>
                </a:solidFill>
              </a:rPr>
              <a:t>Spring has two distinct containers: </a:t>
            </a:r>
          </a:p>
          <a:p>
            <a:pPr marL="539496" lvl="1" indent="-274320">
              <a:buFont typeface="Arial" pitchFamily="34" charset="0"/>
              <a:buChar char="–"/>
              <a:defRPr/>
            </a:pPr>
            <a:r>
              <a:rPr lang="en-US" sz="2200" dirty="0">
                <a:solidFill>
                  <a:schemeClr val="accent2"/>
                </a:solidFill>
              </a:rPr>
              <a:t>BeanFactory</a:t>
            </a:r>
          </a:p>
          <a:p>
            <a:pPr marL="539496" lvl="1" indent="-274320">
              <a:buFont typeface="Arial" pitchFamily="34" charset="0"/>
              <a:buChar char="–"/>
              <a:defRPr/>
            </a:pPr>
            <a:r>
              <a:rPr lang="en-US" sz="2200" dirty="0">
                <a:solidFill>
                  <a:schemeClr val="accent2"/>
                </a:solidFill>
              </a:rPr>
              <a:t>ApplicationContext</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19</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dirty="0"/>
              <a:t>Questions and Comments</a:t>
            </a:r>
          </a:p>
        </p:txBody>
      </p:sp>
      <p:sp>
        <p:nvSpPr>
          <p:cNvPr id="2" name="TextBox 1"/>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chemeClr val="bg1"/>
                </a:solidFill>
                <a:effectLst/>
                <a:uLnTx/>
                <a:uFillTx/>
                <a:latin typeface="Arial"/>
                <a:ea typeface="+mj-ea"/>
                <a:cs typeface="Arial" pitchFamily="34" charset="0"/>
              </a:rPr>
              <a:t>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85A3-4DFE-C75B-917C-27FAFD206989}"/>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4453D265-9711-F0AD-B0B2-AD3B558E06A4}"/>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16506EAA-25D5-5A9B-0E00-99217AFA66B7}"/>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906D4E84-7160-B4C1-9A25-A6AE7DFA4961}"/>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6E1AA2D5-68D4-80B4-A6CA-D2AB427A7142}"/>
              </a:ext>
            </a:extLst>
          </p:cNvPr>
          <p:cNvSpPr>
            <a:spLocks noGrp="1"/>
          </p:cNvSpPr>
          <p:nvPr>
            <p:ph idx="1"/>
          </p:nvPr>
        </p:nvSpPr>
        <p:spPr>
          <a:xfrm>
            <a:off x="457200" y="1214423"/>
            <a:ext cx="5597371" cy="2443178"/>
          </a:xfrm>
        </p:spPr>
        <p:txBody>
          <a:bodyPr/>
          <a:lstStyle/>
          <a:p>
            <a:r>
              <a:rPr lang="en-US" b="1" dirty="0"/>
              <a:t>Difficult Testing</a:t>
            </a:r>
          </a:p>
          <a:p>
            <a:pPr marL="342900" indent="-342900">
              <a:buFont typeface="Arial" panose="020B0604020202020204" pitchFamily="34" charset="0"/>
              <a:buChar char="•"/>
            </a:pPr>
            <a:r>
              <a:rPr lang="en-US" dirty="0"/>
              <a:t>Because dependencies are hard-coded, you cannot easily inject mock objects.</a:t>
            </a:r>
          </a:p>
          <a:p>
            <a:pPr marL="342900" indent="-342900">
              <a:buFont typeface="Arial" panose="020B0604020202020204" pitchFamily="34" charset="0"/>
              <a:buChar char="•"/>
            </a:pPr>
            <a:r>
              <a:rPr lang="en-US" dirty="0"/>
              <a:t>Unit testing becomes painful since you must rely on real implementations.</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4441402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2F7D-3B01-93B3-E769-275E3B8FF91C}"/>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068AD05B-4D66-11F0-5E64-425D8B9D8F30}"/>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64263829-E2F0-71FE-D74E-97C89A8CD422}"/>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FC5EB885-3CAD-8537-7F70-A02B022D7658}"/>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88CA4B1C-9C93-AEDC-9779-246482EF96D0}"/>
              </a:ext>
            </a:extLst>
          </p:cNvPr>
          <p:cNvSpPr>
            <a:spLocks noGrp="1"/>
          </p:cNvSpPr>
          <p:nvPr>
            <p:ph idx="1"/>
          </p:nvPr>
        </p:nvSpPr>
        <p:spPr>
          <a:xfrm>
            <a:off x="457200" y="1214423"/>
            <a:ext cx="5924349" cy="2443178"/>
          </a:xfrm>
        </p:spPr>
        <p:txBody>
          <a:bodyPr>
            <a:normAutofit fontScale="92500" lnSpcReduction="10000"/>
          </a:bodyPr>
          <a:lstStyle/>
          <a:p>
            <a:r>
              <a:rPr lang="en-US" b="1" dirty="0"/>
              <a:t>Code Duplication for Cross-Cutting Concerns</a:t>
            </a:r>
          </a:p>
          <a:p>
            <a:pPr marL="342900" indent="-342900">
              <a:buFont typeface="Arial" panose="020B0604020202020204" pitchFamily="34" charset="0"/>
              <a:buChar char="•"/>
            </a:pPr>
            <a:r>
              <a:rPr lang="en-US" dirty="0"/>
              <a:t>Features like </a:t>
            </a:r>
            <a:r>
              <a:rPr lang="en-US" b="1" dirty="0"/>
              <a:t>logging, security, transaction management</a:t>
            </a:r>
            <a:r>
              <a:rPr lang="en-US" dirty="0"/>
              <a:t> are repeated in multiple places.</a:t>
            </a:r>
          </a:p>
          <a:p>
            <a:pPr marL="342900" indent="-342900">
              <a:buFont typeface="Arial" panose="020B0604020202020204" pitchFamily="34" charset="0"/>
              <a:buChar char="•"/>
            </a:pPr>
            <a:r>
              <a:rPr lang="en-US" dirty="0"/>
              <a:t>Leads to boilerplate and harder maintenance.</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1545381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7BD02-5364-2DA6-5A59-A5BEDB651D61}"/>
            </a:ext>
          </a:extLst>
        </p:cNvPr>
        <p:cNvGrpSpPr/>
        <p:nvPr/>
      </p:nvGrpSpPr>
      <p:grpSpPr>
        <a:xfrm>
          <a:off x="0" y="0"/>
          <a:ext cx="0" cy="0"/>
          <a:chOff x="0" y="0"/>
          <a:chExt cx="0" cy="0"/>
        </a:xfrm>
      </p:grpSpPr>
      <p:pic>
        <p:nvPicPr>
          <p:cNvPr id="7" name="Picture Placeholder 6" descr="200326933-001 complex.jpg">
            <a:extLst>
              <a:ext uri="{FF2B5EF4-FFF2-40B4-BE49-F238E27FC236}">
                <a16:creationId xmlns:a16="http://schemas.microsoft.com/office/drawing/2014/main" id="{FAB69BFD-A73D-DE67-4063-38781D1A72CB}"/>
              </a:ext>
            </a:extLst>
          </p:cNvPr>
          <p:cNvPicPr>
            <a:picLocks noGrp="1" noChangeAspect="1"/>
          </p:cNvPicPr>
          <p:nvPr>
            <p:ph type="pic" sz="quarter" idx="10"/>
          </p:nvPr>
        </p:nvPicPr>
        <p:blipFill>
          <a:blip r:embed="rId4" cstate="email"/>
          <a:stretch>
            <a:fillRect/>
          </a:stretch>
        </p:blipFill>
        <p:spPr>
          <a:xfrm>
            <a:off x="6300176" y="1946275"/>
            <a:ext cx="2400848" cy="3610800"/>
          </a:xfrm>
        </p:spPr>
      </p:pic>
      <p:sp>
        <p:nvSpPr>
          <p:cNvPr id="734210" name="Rectangle 2">
            <a:extLst>
              <a:ext uri="{FF2B5EF4-FFF2-40B4-BE49-F238E27FC236}">
                <a16:creationId xmlns:a16="http://schemas.microsoft.com/office/drawing/2014/main" id="{64F92554-4FFE-2B6C-F2F3-231D22E2419F}"/>
              </a:ext>
            </a:extLst>
          </p:cNvPr>
          <p:cNvSpPr>
            <a:spLocks noGrp="1" noChangeArrowheads="1"/>
          </p:cNvSpPr>
          <p:nvPr>
            <p:ph type="title"/>
          </p:nvPr>
        </p:nvSpPr>
        <p:spPr/>
        <p:txBody>
          <a:bodyPr/>
          <a:lstStyle/>
          <a:p>
            <a:pPr eaLnBrk="1" hangingPunct="1"/>
            <a:r>
              <a:rPr lang="en-US" dirty="0"/>
              <a:t>Problems in Traditional Programming vs. Spring Core</a:t>
            </a:r>
          </a:p>
        </p:txBody>
      </p:sp>
      <p:sp>
        <p:nvSpPr>
          <p:cNvPr id="2" name="TextBox 1">
            <a:extLst>
              <a:ext uri="{FF2B5EF4-FFF2-40B4-BE49-F238E27FC236}">
                <a16:creationId xmlns:a16="http://schemas.microsoft.com/office/drawing/2014/main" id="{52EBA41E-83A0-7969-C6DC-7E7E79F890C4}"/>
              </a:ext>
            </a:extLst>
          </p:cNvPr>
          <p:cNvSpPr txBox="1"/>
          <p:nvPr>
            <p:custDataLst>
              <p:tags r:id="rId1"/>
            </p:custDataLst>
          </p:nvPr>
        </p:nvSpPr>
        <p:spPr>
          <a:xfrm>
            <a:off x="8458200" y="6540500"/>
            <a:ext cx="635000" cy="254000"/>
          </a:xfrm>
          <a:prstGeom prst="rect">
            <a:avLst/>
          </a:prstGeom>
        </p:spPr>
        <p:txBody>
          <a:bodyPr vert="horz"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1000" b="0" i="0" u="none" strike="noStrike" kern="1200" cap="none" spc="0" normalizeH="0" baseline="0" noProof="0" dirty="0">
                <a:ln>
                  <a:noFill/>
                </a:ln>
                <a:solidFill>
                  <a:srgbClr val="003344"/>
                </a:solidFill>
                <a:effectLst/>
                <a:uLnTx/>
                <a:uFillTx/>
                <a:latin typeface="Arial"/>
                <a:ea typeface="+mj-ea"/>
                <a:cs typeface="Arial" pitchFamily="34" charset="0"/>
              </a:rPr>
              <a:t>5</a:t>
            </a:r>
          </a:p>
        </p:txBody>
      </p:sp>
      <p:sp>
        <p:nvSpPr>
          <p:cNvPr id="4" name="Content Placeholder 3">
            <a:extLst>
              <a:ext uri="{FF2B5EF4-FFF2-40B4-BE49-F238E27FC236}">
                <a16:creationId xmlns:a16="http://schemas.microsoft.com/office/drawing/2014/main" id="{B6588E4C-4277-1804-565C-081C230C0941}"/>
              </a:ext>
            </a:extLst>
          </p:cNvPr>
          <p:cNvSpPr>
            <a:spLocks noGrp="1"/>
          </p:cNvSpPr>
          <p:nvPr>
            <p:ph idx="1"/>
          </p:nvPr>
        </p:nvSpPr>
        <p:spPr>
          <a:xfrm>
            <a:off x="457200" y="1214423"/>
            <a:ext cx="5924349" cy="2443178"/>
          </a:xfrm>
        </p:spPr>
        <p:txBody>
          <a:bodyPr>
            <a:normAutofit/>
          </a:bodyPr>
          <a:lstStyle/>
          <a:p>
            <a:r>
              <a:rPr lang="en-US" b="1" dirty="0"/>
              <a:t>Manual Object Lifecycle Management</a:t>
            </a:r>
          </a:p>
          <a:p>
            <a:pPr marL="342900" indent="-342900">
              <a:buFont typeface="Arial" panose="020B0604020202020204" pitchFamily="34" charset="0"/>
              <a:buChar char="•"/>
            </a:pPr>
            <a:r>
              <a:rPr lang="en-US" dirty="0"/>
              <a:t>Developers must handle initialization, configuration, and cleanup of objects.</a:t>
            </a:r>
          </a:p>
          <a:p>
            <a:pPr marL="342900" indent="-342900">
              <a:buFont typeface="Arial" panose="020B0604020202020204" pitchFamily="34" charset="0"/>
              <a:buChar char="•"/>
            </a:pPr>
            <a:r>
              <a:rPr lang="en-US" dirty="0"/>
              <a:t>High risk of resource leaks (e.g., not closing connections properly).</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429492870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9&quot;&gt;&lt;property id=&quot;20148&quot; value=&quot;5&quot;/&gt;&lt;property id=&quot;20300&quot; value=&quot;Slide 1 - &amp;quot;Accenture Delivery Fundamentals:&amp;#x0D;&amp;#x0A;Java&amp;#x0D;&amp;#x0A;[Module #]: [Module Title]&amp;quot;&quot;/&gt;&lt;property id=&quot;20307&quot; value=&quot;264&quot;/&gt;&lt;/object&gt;&lt;object type=&quot;3&quot; unique_id=&quot;10010&quot;&gt;&lt;property id=&quot;20148&quot; value=&quot;5&quot;/&gt;&lt;property id=&quot;20300&quot; value=&quot;Slide 2 - &amp;quot;Module Objectives&amp;quot;&quot;/&gt;&lt;property id=&quot;20307&quot; value=&quot;263&quot;/&gt;&lt;/object&gt;&lt;object type=&quot;3&quot; unique_id=&quot;10011&quot;&gt;&lt;property id=&quot;20148&quot; value=&quot;5&quot;/&gt;&lt;property id=&quot;20300&quot; value=&quot;Slide 3 - &amp;quot;Agenda&amp;quot;&quot;/&gt;&lt;property id=&quot;20307&quot; value=&quot;265&quot;/&gt;&lt;/object&gt;&lt;object type=&quot;3&quot; unique_id=&quot;10012&quot;&gt;&lt;property id=&quot;20148&quot; value=&quot;5&quot;/&gt;&lt;property id=&quot;20300&quot; value=&quot;Slide 4 - &amp;quot;[Content Slide - Insert Slide Title]&amp;quot;&quot;/&gt;&lt;property id=&quot;20307&quot; value=&quot;267&quot;/&gt;&lt;/object&gt;&lt;object type=&quot;3&quot; unique_id=&quot;10013&quot;&gt;&lt;property id=&quot;20148&quot; value=&quot;5&quot;/&gt;&lt;property id=&quot;20300&quot; value=&quot;Slide 6&quot;/&gt;&lt;property id=&quot;20307&quot; value=&quot;268&quot;/&gt;&lt;/object&gt;&lt;object type=&quot;3&quot; unique_id=&quot;10278&quot;&gt;&lt;property id=&quot;20148&quot; value=&quot;5&quot;/&gt;&lt;property id=&quot;20300&quot; value=&quot;Slide 5 - &amp;quot;[Content Slide - Insert Slide Title]&amp;quot;&quot;/&gt;&lt;property id=&quot;20307&quot; value=&quot;269&quot;/&gt;&lt;/object&gt;&lt;object type=&quot;3&quot; unique_id=&quot;10279&quot;&gt;&lt;property id=&quot;20148&quot; value=&quot;5&quot;/&gt;&lt;property id=&quot;20300&quot; value=&quot;Slide 7 - &amp;quot;Code Example&amp;quot;&quot;/&gt;&lt;property id=&quot;20307&quot; value=&quot;270&quot;/&gt;&lt;/object&gt;&lt;object type=&quot;3&quot; unique_id=&quot;10280&quot;&gt;&lt;property id=&quot;20148&quot; value=&quot;5&quot;/&gt;&lt;property id=&quot;20300&quot; value=&quot;Slide 8 - &amp;quot;[Content Slide - Insert Slide Title] (1 of 2)&amp;quot;&quot;/&gt;&lt;property id=&quot;20307&quot; value=&quot;271&quot;/&gt;&lt;/object&gt;&lt;object type=&quot;3&quot; unique_id=&quot;10281&quot;&gt;&lt;property id=&quot;20148&quot; value=&quot;5&quot;/&gt;&lt;property id=&quot;20300&quot; value=&quot;Slide 10&quot;/&gt;&lt;property id=&quot;20307&quot; value=&quot;272&quot;/&gt;&lt;/object&gt;&lt;object type=&quot;3&quot; unique_id=&quot;10282&quot;&gt;&lt;property id=&quot;20148&quot; value=&quot;5&quot;/&gt;&lt;property id=&quot;20300&quot; value=&quot;Slide 12 - &amp;quot;Questions and Comments&amp;quot;&quot;/&gt;&lt;property id=&quot;20307&quot; value=&quot;273&quot;/&gt;&lt;/object&gt;&lt;object type=&quot;3&quot; unique_id=&quot;10295&quot;&gt;&lt;property id=&quot;20148&quot; value=&quot;5&quot;/&gt;&lt;property id=&quot;20300&quot; value=&quot;Slide 13 - &amp;quot;Checkpoint Question&amp;quot;&quot;/&gt;&lt;property id=&quot;20307&quot; value=&quot;274&quot;/&gt;&lt;/object&gt;&lt;object type=&quot;3&quot; unique_id=&quot;10374&quot;&gt;&lt;property id=&quot;20148&quot; value=&quot;5&quot;/&gt;&lt;property id=&quot;20300&quot; value=&quot;Slide 14 - &amp;quot;Checkpoint Answer&amp;quot;&quot;/&gt;&lt;property id=&quot;20307&quot; value=&quot;275&quot;/&gt;&lt;/object&gt;&lt;object type=&quot;3&quot; unique_id=&quot;10375&quot;&gt;&lt;property id=&quot;20148&quot; value=&quot;5&quot;/&gt;&lt;property id=&quot;20300&quot; value=&quot;Slide 15 - &amp;quot;Module Summary&amp;quot;&quot;/&gt;&lt;property id=&quot;20307&quot; value=&quot;276&quot;/&gt;&lt;/object&gt;&lt;object type=&quot;3&quot; unique_id=&quot;10376&quot;&gt;&lt;property id=&quot;20148&quot; value=&quot;5&quot;/&gt;&lt;property id=&quot;20300&quot; value=&quot;Slide 16 - &amp;quot;References&amp;quot;&quot;/&gt;&lt;property id=&quot;20307&quot; value=&quot;277&quot;/&gt;&lt;/object&gt;&lt;object type=&quot;3&quot; unique_id=&quot;56770&quot;&gt;&lt;property id=&quot;20148&quot; value=&quot;5&quot;/&gt;&lt;property id=&quot;20300&quot; value=&quot;Slide 9 - &amp;quot;[Content Slide - Insert Slide Title] (2 of 2)&amp;quot;&quot;/&gt;&lt;property id=&quot;20307&quot; value=&quot;278&quot;/&gt;&lt;/object&gt;&lt;object type=&quot;3&quot; unique_id=&quot;56771&quot;&gt;&lt;property id=&quot;20148&quot; value=&quot;5&quot;/&gt;&lt;property id=&quot;20300&quot; value=&quot;Slide 11 - &amp;quot;[Activity Slide - Insert Activity Title]&amp;quot;&quot;/&gt;&lt;property id=&quot;20307&quot; value=&quot;279&quot;/&gt;&lt;/object&gt;&lt;/object&gt;&lt;/object&gt;&lt;/database&gt;"/>
  <p:tag name="SECTOMILLISECCONVERTED"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UMBER" val="yep"/>
</p:tagLst>
</file>

<file path=ppt/tags/tag11.xml><?xml version="1.0" encoding="utf-8"?>
<p:tagLst xmlns:a="http://schemas.openxmlformats.org/drawingml/2006/main" xmlns:r="http://schemas.openxmlformats.org/officeDocument/2006/relationships" xmlns:p="http://schemas.openxmlformats.org/presentationml/2006/main">
  <p:tag name="NUMBER" val="yep"/>
</p:tagLst>
</file>

<file path=ppt/tags/tag12.xml><?xml version="1.0" encoding="utf-8"?>
<p:tagLst xmlns:a="http://schemas.openxmlformats.org/drawingml/2006/main" xmlns:r="http://schemas.openxmlformats.org/officeDocument/2006/relationships" xmlns:p="http://schemas.openxmlformats.org/presentationml/2006/main">
  <p:tag name="NUMBER" val="yep"/>
</p:tagLst>
</file>

<file path=ppt/tags/tag13.xml><?xml version="1.0" encoding="utf-8"?>
<p:tagLst xmlns:a="http://schemas.openxmlformats.org/drawingml/2006/main" xmlns:r="http://schemas.openxmlformats.org/officeDocument/2006/relationships" xmlns:p="http://schemas.openxmlformats.org/presentationml/2006/main">
  <p:tag name="NUMBER" val="yep"/>
</p:tagLst>
</file>

<file path=ppt/tags/tag14.xml><?xml version="1.0" encoding="utf-8"?>
<p:tagLst xmlns:a="http://schemas.openxmlformats.org/drawingml/2006/main" xmlns:r="http://schemas.openxmlformats.org/officeDocument/2006/relationships" xmlns:p="http://schemas.openxmlformats.org/presentationml/2006/main">
  <p:tag name="NUMBER" val="yep"/>
</p:tagLst>
</file>

<file path=ppt/tags/tag15.xml><?xml version="1.0" encoding="utf-8"?>
<p:tagLst xmlns:a="http://schemas.openxmlformats.org/drawingml/2006/main" xmlns:r="http://schemas.openxmlformats.org/officeDocument/2006/relationships" xmlns:p="http://schemas.openxmlformats.org/presentationml/2006/main">
  <p:tag name="NUMBER" val="yep"/>
</p:tagLst>
</file>

<file path=ppt/tags/tag16.xml><?xml version="1.0" encoding="utf-8"?>
<p:tagLst xmlns:a="http://schemas.openxmlformats.org/drawingml/2006/main" xmlns:r="http://schemas.openxmlformats.org/officeDocument/2006/relationships" xmlns:p="http://schemas.openxmlformats.org/presentationml/2006/main">
  <p:tag name="NUMBER" val="yep"/>
</p:tagLst>
</file>

<file path=ppt/tags/tag17.xml><?xml version="1.0" encoding="utf-8"?>
<p:tagLst xmlns:a="http://schemas.openxmlformats.org/drawingml/2006/main" xmlns:r="http://schemas.openxmlformats.org/officeDocument/2006/relationships" xmlns:p="http://schemas.openxmlformats.org/presentationml/2006/main">
  <p:tag name="NUMBER" val="yep"/>
</p:tagLst>
</file>

<file path=ppt/tags/tag18.xml><?xml version="1.0" encoding="utf-8"?>
<p:tagLst xmlns:a="http://schemas.openxmlformats.org/drawingml/2006/main" xmlns:r="http://schemas.openxmlformats.org/officeDocument/2006/relationships" xmlns:p="http://schemas.openxmlformats.org/presentationml/2006/main">
  <p:tag name="NUMBER" val="yep"/>
</p:tagLst>
</file>

<file path=ppt/tags/tag19.xml><?xml version="1.0" encoding="utf-8"?>
<p:tagLst xmlns:a="http://schemas.openxmlformats.org/drawingml/2006/main" xmlns:r="http://schemas.openxmlformats.org/officeDocument/2006/relationships" xmlns:p="http://schemas.openxmlformats.org/presentationml/2006/main">
  <p:tag name="NUMBER" val="yep"/>
</p:tagLst>
</file>

<file path=ppt/tags/tag2.xml><?xml version="1.0" encoding="utf-8"?>
<p:tagLst xmlns:a="http://schemas.openxmlformats.org/drawingml/2006/main" xmlns:r="http://schemas.openxmlformats.org/officeDocument/2006/relationships" xmlns:p="http://schemas.openxmlformats.org/presentationml/2006/main">
  <p:tag name="NUMBER" val="yep"/>
</p:tagLst>
</file>

<file path=ppt/tags/tag20.xml><?xml version="1.0" encoding="utf-8"?>
<p:tagLst xmlns:a="http://schemas.openxmlformats.org/drawingml/2006/main" xmlns:r="http://schemas.openxmlformats.org/officeDocument/2006/relationships" xmlns:p="http://schemas.openxmlformats.org/presentationml/2006/main">
  <p:tag name="NUMBER" val="yep"/>
</p:tagLst>
</file>

<file path=ppt/tags/tag21.xml><?xml version="1.0" encoding="utf-8"?>
<p:tagLst xmlns:a="http://schemas.openxmlformats.org/drawingml/2006/main" xmlns:r="http://schemas.openxmlformats.org/officeDocument/2006/relationships" xmlns:p="http://schemas.openxmlformats.org/presentationml/2006/main">
  <p:tag name="NUMBER" val="yep"/>
</p:tagLst>
</file>

<file path=ppt/tags/tag22.xml><?xml version="1.0" encoding="utf-8"?>
<p:tagLst xmlns:a="http://schemas.openxmlformats.org/drawingml/2006/main" xmlns:r="http://schemas.openxmlformats.org/officeDocument/2006/relationships" xmlns:p="http://schemas.openxmlformats.org/presentationml/2006/main">
  <p:tag name="NUMBER" val="yep"/>
</p:tagLst>
</file>

<file path=ppt/tags/tag23.xml><?xml version="1.0" encoding="utf-8"?>
<p:tagLst xmlns:a="http://schemas.openxmlformats.org/drawingml/2006/main" xmlns:r="http://schemas.openxmlformats.org/officeDocument/2006/relationships" xmlns:p="http://schemas.openxmlformats.org/presentationml/2006/main">
  <p:tag name="NUMBER" val="yep"/>
</p:tagLst>
</file>

<file path=ppt/tags/tag24.xml><?xml version="1.0" encoding="utf-8"?>
<p:tagLst xmlns:a="http://schemas.openxmlformats.org/drawingml/2006/main" xmlns:r="http://schemas.openxmlformats.org/officeDocument/2006/relationships" xmlns:p="http://schemas.openxmlformats.org/presentationml/2006/main">
  <p:tag name="NUMBER" val="yep"/>
</p:tagLst>
</file>

<file path=ppt/tags/tag25.xml><?xml version="1.0" encoding="utf-8"?>
<p:tagLst xmlns:a="http://schemas.openxmlformats.org/drawingml/2006/main" xmlns:r="http://schemas.openxmlformats.org/officeDocument/2006/relationships" xmlns:p="http://schemas.openxmlformats.org/presentationml/2006/main">
  <p:tag name="NUMBER" val="yep"/>
</p:tagLst>
</file>

<file path=ppt/tags/tag26.xml><?xml version="1.0" encoding="utf-8"?>
<p:tagLst xmlns:a="http://schemas.openxmlformats.org/drawingml/2006/main" xmlns:r="http://schemas.openxmlformats.org/officeDocument/2006/relationships" xmlns:p="http://schemas.openxmlformats.org/presentationml/2006/main">
  <p:tag name="NUMBER" val="yep"/>
</p:tagLst>
</file>

<file path=ppt/tags/tag27.xml><?xml version="1.0" encoding="utf-8"?>
<p:tagLst xmlns:a="http://schemas.openxmlformats.org/drawingml/2006/main" xmlns:r="http://schemas.openxmlformats.org/officeDocument/2006/relationships" xmlns:p="http://schemas.openxmlformats.org/presentationml/2006/main">
  <p:tag name="NUMBER" val="yep"/>
</p:tagLst>
</file>

<file path=ppt/tags/tag28.xml><?xml version="1.0" encoding="utf-8"?>
<p:tagLst xmlns:a="http://schemas.openxmlformats.org/drawingml/2006/main" xmlns:r="http://schemas.openxmlformats.org/officeDocument/2006/relationships" xmlns:p="http://schemas.openxmlformats.org/presentationml/2006/main">
  <p:tag name="NUMBER" val="yep"/>
</p:tagLst>
</file>

<file path=ppt/tags/tag29.xml><?xml version="1.0" encoding="utf-8"?>
<p:tagLst xmlns:a="http://schemas.openxmlformats.org/drawingml/2006/main" xmlns:r="http://schemas.openxmlformats.org/officeDocument/2006/relationships" xmlns:p="http://schemas.openxmlformats.org/presentationml/2006/main">
  <p:tag name="NUMBER" val="yep"/>
</p:tagLst>
</file>

<file path=ppt/tags/tag3.xml><?xml version="1.0" encoding="utf-8"?>
<p:tagLst xmlns:a="http://schemas.openxmlformats.org/drawingml/2006/main" xmlns:r="http://schemas.openxmlformats.org/officeDocument/2006/relationships" xmlns:p="http://schemas.openxmlformats.org/presentationml/2006/main">
  <p:tag name="NUMBER" val="yep"/>
</p:tagLst>
</file>

<file path=ppt/tags/tag30.xml><?xml version="1.0" encoding="utf-8"?>
<p:tagLst xmlns:a="http://schemas.openxmlformats.org/drawingml/2006/main" xmlns:r="http://schemas.openxmlformats.org/officeDocument/2006/relationships" xmlns:p="http://schemas.openxmlformats.org/presentationml/2006/main">
  <p:tag name="NUMBER" val="yep"/>
</p:tagLst>
</file>

<file path=ppt/tags/tag31.xml><?xml version="1.0" encoding="utf-8"?>
<p:tagLst xmlns:a="http://schemas.openxmlformats.org/drawingml/2006/main" xmlns:r="http://schemas.openxmlformats.org/officeDocument/2006/relationships" xmlns:p="http://schemas.openxmlformats.org/presentationml/2006/main">
  <p:tag name="NUMBER" val="yep"/>
</p:tagLst>
</file>

<file path=ppt/tags/tag32.xml><?xml version="1.0" encoding="utf-8"?>
<p:tagLst xmlns:a="http://schemas.openxmlformats.org/drawingml/2006/main" xmlns:r="http://schemas.openxmlformats.org/officeDocument/2006/relationships" xmlns:p="http://schemas.openxmlformats.org/presentationml/2006/main">
  <p:tag name="NUMBER" val="yep"/>
</p:tagLst>
</file>

<file path=ppt/tags/tag33.xml><?xml version="1.0" encoding="utf-8"?>
<p:tagLst xmlns:a="http://schemas.openxmlformats.org/drawingml/2006/main" xmlns:r="http://schemas.openxmlformats.org/officeDocument/2006/relationships" xmlns:p="http://schemas.openxmlformats.org/presentationml/2006/main">
  <p:tag name="NUMBER" val="yep"/>
</p:tagLst>
</file>

<file path=ppt/tags/tag34.xml><?xml version="1.0" encoding="utf-8"?>
<p:tagLst xmlns:a="http://schemas.openxmlformats.org/drawingml/2006/main" xmlns:r="http://schemas.openxmlformats.org/officeDocument/2006/relationships" xmlns:p="http://schemas.openxmlformats.org/presentationml/2006/main">
  <p:tag name="NUMBER" val="yep"/>
</p:tagLst>
</file>

<file path=ppt/tags/tag4.xml><?xml version="1.0" encoding="utf-8"?>
<p:tagLst xmlns:a="http://schemas.openxmlformats.org/drawingml/2006/main" xmlns:r="http://schemas.openxmlformats.org/officeDocument/2006/relationships" xmlns:p="http://schemas.openxmlformats.org/presentationml/2006/main">
  <p:tag name="NUMBER" val="yep"/>
</p:tagLst>
</file>

<file path=ppt/tags/tag5.xml><?xml version="1.0" encoding="utf-8"?>
<p:tagLst xmlns:a="http://schemas.openxmlformats.org/drawingml/2006/main" xmlns:r="http://schemas.openxmlformats.org/officeDocument/2006/relationships" xmlns:p="http://schemas.openxmlformats.org/presentationml/2006/main">
  <p:tag name="NUMBER" val="yep"/>
</p:tagLst>
</file>

<file path=ppt/tags/tag6.xml><?xml version="1.0" encoding="utf-8"?>
<p:tagLst xmlns:a="http://schemas.openxmlformats.org/drawingml/2006/main" xmlns:r="http://schemas.openxmlformats.org/officeDocument/2006/relationships" xmlns:p="http://schemas.openxmlformats.org/presentationml/2006/main">
  <p:tag name="NUMBER" val="yep"/>
</p:tagLst>
</file>

<file path=ppt/tags/tag7.xml><?xml version="1.0" encoding="utf-8"?>
<p:tagLst xmlns:a="http://schemas.openxmlformats.org/drawingml/2006/main" xmlns:r="http://schemas.openxmlformats.org/officeDocument/2006/relationships" xmlns:p="http://schemas.openxmlformats.org/presentationml/2006/main">
  <p:tag name="NUMBER" val="yep"/>
</p:tagLst>
</file>

<file path=ppt/tags/tag8.xml><?xml version="1.0" encoding="utf-8"?>
<p:tagLst xmlns:a="http://schemas.openxmlformats.org/drawingml/2006/main" xmlns:r="http://schemas.openxmlformats.org/officeDocument/2006/relationships" xmlns:p="http://schemas.openxmlformats.org/presentationml/2006/main">
  <p:tag name="NUMBER" val="yep"/>
</p:tagLst>
</file>

<file path=ppt/tags/tag9.xml><?xml version="1.0" encoding="utf-8"?>
<p:tagLst xmlns:a="http://schemas.openxmlformats.org/drawingml/2006/main" xmlns:r="http://schemas.openxmlformats.org/officeDocument/2006/relationships" xmlns:p="http://schemas.openxmlformats.org/presentationml/2006/main">
  <p:tag name="NUMBER" val="yep"/>
</p:tagLst>
</file>

<file path=ppt/theme/theme1.xml><?xml version="1.0" encoding="utf-8"?>
<a:theme xmlns:a="http://schemas.openxmlformats.org/drawingml/2006/main" name="Accenture_Kayak_basicA_MS2007">
  <a:themeElements>
    <a:clrScheme name="ADF Java">
      <a:dk1>
        <a:srgbClr val="003344"/>
      </a:dk1>
      <a:lt1>
        <a:sysClr val="window" lastClr="FFFFFF"/>
      </a:lt1>
      <a:dk2>
        <a:srgbClr val="000000"/>
      </a:dk2>
      <a:lt2>
        <a:srgbClr val="AADDEE"/>
      </a:lt2>
      <a:accent1>
        <a:srgbClr val="BBBB00"/>
      </a:accent1>
      <a:accent2>
        <a:srgbClr val="003344"/>
      </a:accent2>
      <a:accent3>
        <a:srgbClr val="999977"/>
      </a:accent3>
      <a:accent4>
        <a:srgbClr val="AADDEE"/>
      </a:accent4>
      <a:accent5>
        <a:srgbClr val="551155"/>
      </a:accent5>
      <a:accent6>
        <a:srgbClr val="008899"/>
      </a:accent6>
      <a:hlink>
        <a:srgbClr val="008899"/>
      </a:hlink>
      <a:folHlink>
        <a:srgbClr val="55115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0" bIns="0" rtlCol="0" anchor="b" anchorCtr="0">
        <a:no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8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DFBC86-ADBD-4448-8991-9BF58D013140}">
  <ds:schemaRefs>
    <ds:schemaRef ds:uri="http://schemas.microsoft.com/office/2006/metadata/properties"/>
  </ds:schemaRefs>
</ds:datastoreItem>
</file>

<file path=customXml/itemProps2.xml><?xml version="1.0" encoding="utf-8"?>
<ds:datastoreItem xmlns:ds="http://schemas.openxmlformats.org/officeDocument/2006/customXml" ds:itemID="{E587A2C5-E502-4810-A26D-F326EA7D6E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891C042-9441-4C5E-AFC4-930887C54B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Accenture_Kayak_basicA_MS2007</Template>
  <TotalTime>13033</TotalTime>
  <Words>8401</Words>
  <Application>Microsoft Office PowerPoint</Application>
  <PresentationFormat>On-screen Show (4:3)</PresentationFormat>
  <Paragraphs>1018</Paragraphs>
  <Slides>66</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Gulim</vt:lpstr>
      <vt:lpstr>Gulim</vt:lpstr>
      <vt:lpstr>SimSun</vt:lpstr>
      <vt:lpstr>Arial</vt:lpstr>
      <vt:lpstr>Calibri</vt:lpstr>
      <vt:lpstr>Courier New</vt:lpstr>
      <vt:lpstr>Lucida Grande</vt:lpstr>
      <vt:lpstr>Times New Roman</vt:lpstr>
      <vt:lpstr>Accenture_Kayak_basicA_MS2007</vt:lpstr>
      <vt:lpstr>Application Delivery Fundamentals 2.0: Java Module 26: Introduction to Spring Framework</vt:lpstr>
      <vt:lpstr>Module Objectives</vt:lpstr>
      <vt:lpstr>Agenda</vt:lpstr>
      <vt:lpstr>Spring Framework Background</vt:lpstr>
      <vt:lpstr>Spring Framework Background</vt:lpstr>
      <vt:lpstr>Problems in Traditional Programming vs. Spring Core</vt:lpstr>
      <vt:lpstr>Problems in Traditional Programming vs. Spring Core</vt:lpstr>
      <vt:lpstr>Problems in Traditional Programming vs. Spring Core</vt:lpstr>
      <vt:lpstr>Problems in Traditional Programming vs. Spring Core</vt:lpstr>
      <vt:lpstr>Problems in Traditional Programming vs. Spring Core</vt:lpstr>
      <vt:lpstr>Problems in Traditional Programming vs. Spring Core</vt:lpstr>
      <vt:lpstr>Problems in Traditional Programming vs. Spring Core</vt:lpstr>
      <vt:lpstr>Problems in Traditional Programming vs. Spring Core</vt:lpstr>
      <vt:lpstr>Pain Points Addresses By Spring Core</vt:lpstr>
      <vt:lpstr>PowerPoint Presentation</vt:lpstr>
      <vt:lpstr>PowerPoint Presentation</vt:lpstr>
      <vt:lpstr>Framework</vt:lpstr>
      <vt:lpstr>Key Characteristics of Framework</vt:lpstr>
      <vt:lpstr>Types of Frameworks</vt:lpstr>
      <vt:lpstr>Spring Framework</vt:lpstr>
      <vt:lpstr>Spring Framework</vt:lpstr>
      <vt:lpstr>Spring Framework</vt:lpstr>
      <vt:lpstr>Spring framework</vt:lpstr>
      <vt:lpstr>Spring framework</vt:lpstr>
      <vt:lpstr>Spring framework</vt:lpstr>
      <vt:lpstr>Spring framework</vt:lpstr>
      <vt:lpstr>Goals of Spring Framework</vt:lpstr>
      <vt:lpstr>Goals of Spring Framework</vt:lpstr>
      <vt:lpstr>Goals of Spring Framework</vt:lpstr>
      <vt:lpstr>Goals of Spring Framework</vt:lpstr>
      <vt:lpstr>Goals of Spring Framework</vt:lpstr>
      <vt:lpstr>Goals of Spring Framework</vt:lpstr>
      <vt:lpstr>Spring Framework Components Overview (1 of 2)</vt:lpstr>
      <vt:lpstr>Spring Framework Components Overview (2 of 2)</vt:lpstr>
      <vt:lpstr>Spring Framework Components Spring Core  (1 of 2) </vt:lpstr>
      <vt:lpstr>Spring Framework Components Spring Core (2 of 2)</vt:lpstr>
      <vt:lpstr>IOC container</vt:lpstr>
      <vt:lpstr>IOC container</vt:lpstr>
      <vt:lpstr>IOC container</vt:lpstr>
      <vt:lpstr>IOC container</vt:lpstr>
      <vt:lpstr>Comparison Bean Factory vs Application Context</vt:lpstr>
      <vt:lpstr>Comparison Bean Factory vs Application Context</vt:lpstr>
      <vt:lpstr>IOC container</vt:lpstr>
      <vt:lpstr>IOC container</vt:lpstr>
      <vt:lpstr>Types of IOC containers</vt:lpstr>
      <vt:lpstr>Spring Core Containers Overview</vt:lpstr>
      <vt:lpstr>Bean</vt:lpstr>
      <vt:lpstr>Bean</vt:lpstr>
      <vt:lpstr>Bean</vt:lpstr>
      <vt:lpstr>Bean</vt:lpstr>
      <vt:lpstr>Bean</vt:lpstr>
      <vt:lpstr>Bean</vt:lpstr>
      <vt:lpstr>Bean</vt:lpstr>
      <vt:lpstr>Bean</vt:lpstr>
      <vt:lpstr>Bean</vt:lpstr>
      <vt:lpstr>Dependency Injection</vt:lpstr>
      <vt:lpstr>    Dependency Injection</vt:lpstr>
      <vt:lpstr>Spring Core Containers Dependency Injection</vt:lpstr>
      <vt:lpstr>Spring Core Containers Configuring Beans (1 of 2)</vt:lpstr>
      <vt:lpstr>Spring Core Containers Configuring Beans (2 of 2)</vt:lpstr>
      <vt:lpstr>Spring Core: See It </vt:lpstr>
      <vt:lpstr>Spring Core: Try It </vt:lpstr>
      <vt:lpstr>Spring Core: Solution </vt:lpstr>
      <vt:lpstr>Activity 1: Spring Core</vt:lpstr>
      <vt:lpstr>Module Summary</vt:lpstr>
      <vt:lpstr>Questions and Comments</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Delivery Fundamentals 2.0: Java Module 26: Introduction to Spring Framework</dc:title>
  <dc:creator>erica.l.moeser</dc:creator>
  <dc:description>Final Deployment Version</dc:description>
  <cp:lastModifiedBy>Parameswari Ettiappan</cp:lastModifiedBy>
  <cp:revision>706</cp:revision>
  <dcterms:created xsi:type="dcterms:W3CDTF">2011-09-14T20:00:44Z</dcterms:created>
  <dcterms:modified xsi:type="dcterms:W3CDTF">2025-09-07T09:09:55Z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0x0101003104DE32136F4D4F8B91DE44C434FF89</vt:lpwstr>
  </property>
</Properties>
</file>